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9" r:id="rId4"/>
    <p:sldId id="261" r:id="rId5"/>
    <p:sldId id="258" r:id="rId6"/>
    <p:sldId id="262" r:id="rId7"/>
    <p:sldId id="260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56B218-D055-4C69-8525-FABE53B29B68}" type="datetimeFigureOut">
              <a:rPr lang="en-US" smtClean="0"/>
              <a:t>8/4/2017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2A-3281-4A03-B34F-9655ED880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835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A9C7-D748-4B17-B8AE-9CC75B4B931F}" type="datetime1">
              <a:rPr lang="en-US" smtClean="0"/>
              <a:t>8/4/2017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EC46217-57E6-4BD1-B3EF-9066C34D0B8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NEGOTIATION OF INDIAN WATER RIGHTS CLAIMS: THE BASICS. Gathering Background Information and the Role of Technicians In Negotiations. Special Edition: How to Deal with Data Gaps during Negotiations (or not).                                                    Christopher Banet, BIA, Southwest Region. August 8, 2017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9C9AB-E293-49A8-B46B-CBB29508D61C}" type="datetime1">
              <a:rPr lang="en-US" smtClean="0"/>
              <a:t>8/4/2017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NEGOTIATION OF INDIAN WATER RIGHTS CLAIMS: THE BASICS. Gathering Background Information and the Role of Technicians In Negotiations. Special Edition: How to Deal with Data Gaps during Negotiations (or not).                                                    Christopher Banet, BIA, Southwest Region. August 8, 2017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46217-57E6-4BD1-B3EF-9066C34D0B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D28CA-3546-4A4B-833C-915E7EB94F13}" type="datetime1">
              <a:rPr lang="en-US" smtClean="0"/>
              <a:t>8/4/2017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NEGOTIATION OF INDIAN WATER RIGHTS CLAIMS: THE BASICS. Gathering Background Information and the Role of Technicians In Negotiations. Special Edition: How to Deal with Data Gaps during Negotiations (or not).                                                    Christopher Banet, BIA, Southwest Region. August 8, 2017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46217-57E6-4BD1-B3EF-9066C34D0B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7EA8E52-F347-4A86-887D-3627E47DF225}" type="datetime1">
              <a:rPr lang="en-US" smtClean="0"/>
              <a:t>8/4/2017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C46217-57E6-4BD1-B3EF-9066C34D0B8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NEGOTIATION OF INDIAN WATER RIGHTS CLAIMS: THE BASICS. Gathering Background Information and the Role of Technicians In Negotiations. Special Edition: How to Deal with Data Gaps during Negotiations (or not).                                                    Christopher Banet, BIA, Southwest Region. August 8, 2017 </a:t>
            </a:r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0138F-4ED5-4B91-9726-E126FAA9401E}" type="datetime1">
              <a:rPr lang="en-US" smtClean="0"/>
              <a:t>8/4/2017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EC46217-57E6-4BD1-B3EF-9066C34D0B8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NEGOTIATION OF INDIAN WATER RIGHTS CLAIMS: THE BASICS. Gathering Background Information and the Role of Technicians In Negotiations. Special Edition: How to Deal with Data Gaps during Negotiations (or not).                                                    Christopher Banet, BIA, Southwest Region. August 8, 2017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92775-5691-4430-9375-F9FC858DB7D4}" type="datetime1">
              <a:rPr lang="en-US" smtClean="0"/>
              <a:t>8/4/2017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EC46217-57E6-4BD1-B3EF-9066C34D0B8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r>
              <a:rPr lang="en-US" smtClean="0"/>
              <a:t>NEGOTIATION OF INDIAN WATER RIGHTS CLAIMS: THE BASICS. Gathering Background Information and the Role of Technicians In Negotiations. Special Edition: How to Deal with Data Gaps during Negotiations (or not).                                                    Christopher Banet, BIA, Southwest Region. August 8, 2017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3594C-490D-4753-8C21-A0735AD65490}" type="datetime1">
              <a:rPr lang="en-US" smtClean="0"/>
              <a:t>8/4/2017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EC46217-57E6-4BD1-B3EF-9066C34D0B8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r>
              <a:rPr lang="en-US" smtClean="0"/>
              <a:t>NEGOTIATION OF INDIAN WATER RIGHTS CLAIMS: THE BASICS. Gathering Background Information and the Role of Technicians In Negotiations. Special Edition: How to Deal with Data Gaps during Negotiations (or not).                                                    Christopher Banet, BIA, Southwest Region. August 8, 2017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3"/>
            <a:ext cx="1828800" cy="365125"/>
          </a:xfrm>
        </p:spPr>
        <p:txBody>
          <a:bodyPr/>
          <a:lstStyle/>
          <a:p>
            <a:fld id="{6E430DB2-CC84-46B1-B96F-9C45BEC1666A}" type="datetime1">
              <a:rPr lang="en-US" smtClean="0"/>
              <a:t>8/4/2017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EC46217-57E6-4BD1-B3EF-9066C34D0B8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NEGOTIATION OF INDIAN WATER RIGHTS CLAIMS: THE BASICS. Gathering Background Information and the Role of Technicians In Negotiations. Special Edition: How to Deal with Data Gaps during Negotiations (or not).                                                    Christopher Banet, BIA, Southwest Region. August 8, 2017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E7BE9-11F6-4621-B0DB-EF1892A64AB1}" type="datetime1">
              <a:rPr lang="en-US" smtClean="0"/>
              <a:t>8/4/2017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NEGOTIATION OF INDIAN WATER RIGHTS CLAIMS: THE BASICS. Gathering Background Information and the Role of Technicians In Negotiations. Special Edition: How to Deal with Data Gaps during Negotiations (or not).                                                    Christopher Banet, BIA, Southwest Region. August 8, 2017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46217-57E6-4BD1-B3EF-9066C34D0B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69BC2-205F-4CB8-BF1D-13552625750A}" type="datetime1">
              <a:rPr lang="en-US" smtClean="0"/>
              <a:t>8/4/2017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EC46217-57E6-4BD1-B3EF-9066C34D0B8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r>
              <a:rPr lang="en-US" smtClean="0"/>
              <a:t>NEGOTIATION OF INDIAN WATER RIGHTS CLAIMS: THE BASICS. Gathering Background Information and the Role of Technicians In Negotiations. Special Edition: How to Deal with Data Gaps during Negotiations (or not).                                                    Christopher Banet, BIA, Southwest Region. August 8, 2017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83EA4-6643-4907-862C-02ED472FC17B}" type="datetime1">
              <a:rPr lang="en-US" smtClean="0"/>
              <a:t>8/4/2017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EC46217-57E6-4BD1-B3EF-9066C34D0B8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r>
              <a:rPr lang="en-US" smtClean="0"/>
              <a:t>NEGOTIATION OF INDIAN WATER RIGHTS CLAIMS: THE BASICS. Gathering Background Information and the Role of Technicians In Negotiations. Special Edition: How to Deal with Data Gaps during Negotiations (or not).                                                    Christopher Banet, BIA, Southwest Region. August 8, 2017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BD1CD-B8B6-42A8-AC74-56D26A183A64}" type="datetime1">
              <a:rPr lang="en-US" smtClean="0"/>
              <a:t>8/4/2017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0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NEGOTIATION OF INDIAN WATER RIGHTS CLAIMS: THE BASICS. Gathering Background Information and the Role of Technicians In Negotiations. Special Edition: How to Deal with Data Gaps during Negotiations (or not).                                                    Christopher Banet, BIA, Southwest Region. August 8, 2017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2" y="6356350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46217-57E6-4BD1-B3EF-9066C34D0B86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000" dirty="0"/>
              <a:t>NEGOTIATION OF INDIAN WATER RIGHTS CLAIMS: THE BASICS</a:t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Gathering Background Information and the Role of Technicians </a:t>
            </a:r>
            <a:r>
              <a:rPr lang="en-US" sz="2000" dirty="0" smtClean="0"/>
              <a:t>In </a:t>
            </a:r>
            <a:r>
              <a:rPr lang="en-US" sz="2000" dirty="0"/>
              <a:t>Negotiations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428136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Special Edition: How to Deal with Data Gaps during Negotiations (or not)</a:t>
            </a:r>
          </a:p>
          <a:p>
            <a:endParaRPr lang="en-US" dirty="0"/>
          </a:p>
          <a:p>
            <a:r>
              <a:rPr lang="en-US" sz="1700" dirty="0" smtClean="0"/>
              <a:t>Christopher Banet, Water Resources Manager, BIA, Southwest Region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15546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069848" y="6356350"/>
            <a:ext cx="5940552" cy="365125"/>
          </a:xfrm>
        </p:spPr>
        <p:txBody>
          <a:bodyPr/>
          <a:lstStyle/>
          <a:p>
            <a:r>
              <a:rPr lang="en-US" sz="900" dirty="0" smtClean="0"/>
              <a:t>NEGOTIATION OF INDIAN WATER RIGHTS CLAIMS: THE BASICS. Gathering Background Information and the Role of Technicians In Negotiations. Special Edition: How to Deal with Data Gaps during Negotiations (or not).                                                    Christopher Banet, BIA, Southwest Region. August 8, 2017 </a:t>
            </a:r>
            <a:endParaRPr lang="en-US" sz="9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620000" y="6356350"/>
            <a:ext cx="677436" cy="365125"/>
          </a:xfrm>
        </p:spPr>
        <p:txBody>
          <a:bodyPr/>
          <a:lstStyle/>
          <a:p>
            <a:fld id="{0EC46217-57E6-4BD1-B3EF-9066C34D0B86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90600" y="533400"/>
            <a:ext cx="6019800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Proceed</a:t>
            </a:r>
            <a:endParaRPr lang="en-US" sz="2800" dirty="0">
              <a:ln>
                <a:solidFill>
                  <a:schemeClr val="accent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1801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685800" y="6324600"/>
            <a:ext cx="7616952" cy="365125"/>
          </a:xfrm>
        </p:spPr>
        <p:txBody>
          <a:bodyPr/>
          <a:lstStyle/>
          <a:p>
            <a:r>
              <a:rPr lang="en-US" sz="900" dirty="0" smtClean="0"/>
              <a:t>NEGOTIATION OF INDIAN WATER RIGHTS CLAIMS: THE BASICS. </a:t>
            </a:r>
            <a:r>
              <a:rPr lang="en-US" sz="900" dirty="0"/>
              <a:t>Gathering Background Information and the Role of Technicians In </a:t>
            </a:r>
            <a:r>
              <a:rPr lang="en-US" sz="900" dirty="0" smtClean="0"/>
              <a:t>Negotiations. </a:t>
            </a:r>
            <a:r>
              <a:rPr lang="en-US" sz="900" dirty="0"/>
              <a:t>Special Edition: How to Deal with Data Gaps during Negotiations (or not</a:t>
            </a:r>
            <a:r>
              <a:rPr lang="en-US" sz="900" dirty="0" smtClean="0"/>
              <a:t>).                                                    Christopher Banet, BIA, Southwest Region. August 8, 2017</a:t>
            </a:r>
            <a:endParaRPr lang="en-US" sz="900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24600"/>
            <a:ext cx="304800" cy="365125"/>
          </a:xfrm>
        </p:spPr>
        <p:txBody>
          <a:bodyPr/>
          <a:lstStyle/>
          <a:p>
            <a:fld id="{0EC46217-57E6-4BD1-B3EF-9066C34D0B86}" type="slidenum">
              <a:rPr lang="en-US" sz="1400" smtClean="0"/>
              <a:t>2</a:t>
            </a:fld>
            <a:endParaRPr lang="en-US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533400"/>
            <a:ext cx="8161209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Common Data Gaps popping up during Indian </a:t>
            </a:r>
          </a:p>
          <a:p>
            <a:r>
              <a:rPr lang="en-US" sz="3200" dirty="0" smtClean="0"/>
              <a:t>Water Rights Settlement talks (in the</a:t>
            </a:r>
          </a:p>
          <a:p>
            <a:r>
              <a:rPr lang="en-US" sz="3200" dirty="0" smtClean="0"/>
              <a:t>Southwest US):</a:t>
            </a:r>
          </a:p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Water Supply (old and new)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Hydrographic Survey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Tribal Water Demand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3653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066800" y="6019800"/>
            <a:ext cx="5791200" cy="685800"/>
          </a:xfrm>
        </p:spPr>
        <p:txBody>
          <a:bodyPr/>
          <a:lstStyle/>
          <a:p>
            <a:r>
              <a:rPr lang="en-US" sz="900" dirty="0" smtClean="0"/>
              <a:t>NEGOTIATION OF INDIAN WATER RIGHTS CLAIMS: THE BASICS. Gathering Background Information and the Role of Technicians In Negotiations. Special Edition: How to Deal with Data Gaps during Negotiations (or not).                                                    Christopher Banet, BIA, Southwest Region. August 8, 2017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46217-57E6-4BD1-B3EF-9066C34D0B86}" type="slidenum">
              <a:rPr lang="en-US" smtClean="0"/>
              <a:t>3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228600"/>
            <a:ext cx="8193087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600" y="533400"/>
            <a:ext cx="6553200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Taos – water supply, old</a:t>
            </a:r>
            <a:endParaRPr lang="en-US" sz="2800" dirty="0">
              <a:ln>
                <a:solidFill>
                  <a:schemeClr val="accent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77704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069848" y="6356350"/>
            <a:ext cx="6321552" cy="365125"/>
          </a:xfrm>
        </p:spPr>
        <p:txBody>
          <a:bodyPr/>
          <a:lstStyle/>
          <a:p>
            <a:r>
              <a:rPr lang="en-US" sz="900" dirty="0" smtClean="0"/>
              <a:t>NEGOTIATION OF INDIAN WATER RIGHTS CLAIMS: THE BASICS. Gathering Background Information and the Role of Technicians In Negotiations. Special Edition: How to Deal with Data Gaps during Negotiations (or not).                                                    Christopher Banet, BIA, Southwest Region. August 8, 2017 </a:t>
            </a:r>
            <a:endParaRPr lang="en-US" sz="9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620000" y="6356350"/>
            <a:ext cx="677436" cy="365125"/>
          </a:xfrm>
        </p:spPr>
        <p:txBody>
          <a:bodyPr/>
          <a:lstStyle/>
          <a:p>
            <a:fld id="{0EC46217-57E6-4BD1-B3EF-9066C34D0B86}" type="slidenum">
              <a:rPr lang="en-US" smtClean="0"/>
              <a:t>4</a:t>
            </a:fld>
            <a:endParaRPr lang="en-US" dirty="0"/>
          </a:p>
        </p:txBody>
      </p:sp>
      <p:pic>
        <p:nvPicPr>
          <p:cNvPr id="3074" name="Picture 2" descr="H:\wolfenganger II\III doc\Abbott\geo\2002_04_19Arroyo Seco Production well, aquifer test set-up, C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"/>
            <a:ext cx="8306816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600" y="533400"/>
            <a:ext cx="6324600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Taos – water supply new</a:t>
            </a:r>
            <a:endParaRPr lang="en-US" sz="2800" dirty="0">
              <a:ln>
                <a:solidFill>
                  <a:schemeClr val="accent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98009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069848" y="6356350"/>
            <a:ext cx="5940552" cy="365125"/>
          </a:xfrm>
        </p:spPr>
        <p:txBody>
          <a:bodyPr/>
          <a:lstStyle/>
          <a:p>
            <a:r>
              <a:rPr lang="en-US" sz="900" dirty="0" smtClean="0"/>
              <a:t>NEGOTIATION OF INDIAN WATER RIGHTS CLAIMS: THE BASICS. Gathering Background Information and the Role of Technicians In Negotiations. Special Edition: How to Deal with Data Gaps during Negotiations (or not).                                                    Christopher Banet, BIA, Southwest Region. August 8, 2017 </a:t>
            </a:r>
            <a:endParaRPr lang="en-US" sz="9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772400" y="6356350"/>
            <a:ext cx="525036" cy="365125"/>
          </a:xfrm>
        </p:spPr>
        <p:txBody>
          <a:bodyPr/>
          <a:lstStyle/>
          <a:p>
            <a:fld id="{0EC46217-57E6-4BD1-B3EF-9066C34D0B86}" type="slidenum">
              <a:rPr lang="en-US" smtClean="0"/>
              <a:t>5</a:t>
            </a:fld>
            <a:endParaRPr lang="en-US" dirty="0"/>
          </a:p>
        </p:txBody>
      </p:sp>
      <p:pic>
        <p:nvPicPr>
          <p:cNvPr id="1026" name="Picture 2" descr="H:\wolfenganger II\III doc\Abeyta\Lucero gaging\pictures\P00002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321040" cy="557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0600" y="533400"/>
            <a:ext cx="6324600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Taos – water supply new</a:t>
            </a:r>
            <a:endParaRPr lang="en-US" sz="2800" dirty="0">
              <a:ln>
                <a:solidFill>
                  <a:schemeClr val="accent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3177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914400" y="6324600"/>
            <a:ext cx="6172200" cy="365125"/>
          </a:xfrm>
        </p:spPr>
        <p:txBody>
          <a:bodyPr/>
          <a:lstStyle/>
          <a:p>
            <a:r>
              <a:rPr lang="en-US" sz="900" dirty="0" smtClean="0"/>
              <a:t>NEGOTIATION OF INDIAN WATER RIGHTS CLAIMS: THE BASICS. Gathering Background Information and the Role of Technicians In Negotiations. Special Edition: How to Deal with Data Gaps during Negotiations (or not).                                                    Christopher Banet, BIA, Southwest Region. August 8, 2017 </a:t>
            </a:r>
            <a:endParaRPr lang="en-US" sz="9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772400" y="6356350"/>
            <a:ext cx="525036" cy="365125"/>
          </a:xfrm>
        </p:spPr>
        <p:txBody>
          <a:bodyPr/>
          <a:lstStyle/>
          <a:p>
            <a:fld id="{0EC46217-57E6-4BD1-B3EF-9066C34D0B86}" type="slidenum">
              <a:rPr lang="en-US" smtClean="0"/>
              <a:t>6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533400"/>
            <a:ext cx="6019800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Navajo – Hydrographic Survey</a:t>
            </a:r>
            <a:endParaRPr lang="en-US" sz="2800" dirty="0">
              <a:ln>
                <a:solidFill>
                  <a:schemeClr val="accent1"/>
                </a:solidFill>
              </a:ln>
            </a:endParaRPr>
          </a:p>
        </p:txBody>
      </p:sp>
      <p:pic>
        <p:nvPicPr>
          <p:cNvPr id="5122" name="Picture 2" descr="S:\4910 water litigation and negotiation\NM vs US\Land Status\land status\SJB Land Status (F)\images\SJ_TrustStatus_0514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399" y="1174802"/>
            <a:ext cx="5257801" cy="495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20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6092952" cy="365125"/>
          </a:xfrm>
        </p:spPr>
        <p:txBody>
          <a:bodyPr/>
          <a:lstStyle/>
          <a:p>
            <a:r>
              <a:rPr lang="en-US" sz="900" dirty="0" smtClean="0"/>
              <a:t>NEGOTIATION OF INDIAN WATER RIGHTS CLAIMS: THE BASICS. Gathering Background Information and the Role of Technicians In Negotiations. Special Edition: How to Deal with Data Gaps during Negotiations (or not).                                                    Christopher Banet, BIA, Southwest Region. August 8, 2017 </a:t>
            </a:r>
            <a:endParaRPr lang="en-US" sz="9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696200" y="6356350"/>
            <a:ext cx="601236" cy="365125"/>
          </a:xfrm>
        </p:spPr>
        <p:txBody>
          <a:bodyPr/>
          <a:lstStyle/>
          <a:p>
            <a:fld id="{0EC46217-57E6-4BD1-B3EF-9066C34D0B86}" type="slidenum">
              <a:rPr lang="en-US" smtClean="0"/>
              <a:t>7</a:t>
            </a:fld>
            <a:endParaRPr lang="en-US" dirty="0"/>
          </a:p>
        </p:txBody>
      </p:sp>
      <p:pic>
        <p:nvPicPr>
          <p:cNvPr id="4098" name="Picture 2" descr="H:\wolfenganger II\V doc\water rights\nm v usa\implementation\tributary irrigated lands\crop mixes\DSC_37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33400"/>
            <a:ext cx="8229600" cy="547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600" y="533400"/>
            <a:ext cx="6019800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Navajo – Hydrographic Survey</a:t>
            </a:r>
            <a:endParaRPr lang="en-US" sz="2800" dirty="0">
              <a:ln>
                <a:solidFill>
                  <a:schemeClr val="accent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2089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069848" y="6248400"/>
            <a:ext cx="6092952" cy="473075"/>
          </a:xfrm>
        </p:spPr>
        <p:txBody>
          <a:bodyPr/>
          <a:lstStyle/>
          <a:p>
            <a:r>
              <a:rPr lang="en-US" sz="900" dirty="0" smtClean="0"/>
              <a:t>NEGOTIATION OF INDIAN WATER RIGHTS CLAIMS: THE BASICS. Gathering Background Information and the Role of Technicians In Negotiations. Special Edition: How to Deal with Data Gaps during Negotiations (or not).                                                    Christopher Banet, BIA, Southwest Region. August 8, 2017 </a:t>
            </a:r>
            <a:endParaRPr lang="en-US" sz="9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620000" y="6324600"/>
            <a:ext cx="1137684" cy="365125"/>
          </a:xfrm>
        </p:spPr>
        <p:txBody>
          <a:bodyPr/>
          <a:lstStyle/>
          <a:p>
            <a:fld id="{0EC46217-57E6-4BD1-B3EF-9066C34D0B86}" type="slidenum">
              <a:rPr lang="en-US" smtClean="0"/>
              <a:t>8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533400"/>
            <a:ext cx="6019800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Jicarilla – Hydrographic Survey</a:t>
            </a:r>
            <a:endParaRPr lang="en-US" sz="2800" dirty="0">
              <a:ln>
                <a:solidFill>
                  <a:schemeClr val="accent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92888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069848" y="6248400"/>
            <a:ext cx="6245352" cy="473075"/>
          </a:xfrm>
        </p:spPr>
        <p:txBody>
          <a:bodyPr/>
          <a:lstStyle/>
          <a:p>
            <a:r>
              <a:rPr lang="en-US" sz="900" dirty="0" smtClean="0"/>
              <a:t>NEGOTIATION OF INDIAN WATER RIGHTS CLAIMS: THE BASICS. Gathering Background Information and the Role of Technicians In Negotiations. Special Edition: How to Deal with Data Gaps during Negotiations (or not).                                                    Christopher Banet, BIA, Southwest Region. August 8, 2017 </a:t>
            </a:r>
            <a:endParaRPr lang="en-US" sz="9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620000" y="6356350"/>
            <a:ext cx="677436" cy="365125"/>
          </a:xfrm>
        </p:spPr>
        <p:txBody>
          <a:bodyPr/>
          <a:lstStyle/>
          <a:p>
            <a:fld id="{0EC46217-57E6-4BD1-B3EF-9066C34D0B86}" type="slidenum">
              <a:rPr lang="en-US" smtClean="0"/>
              <a:t>9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533400"/>
            <a:ext cx="6019800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Taos – Tribal Water Demand</a:t>
            </a:r>
            <a:endParaRPr lang="en-US" sz="2800" dirty="0">
              <a:ln>
                <a:solidFill>
                  <a:schemeClr val="accent1"/>
                </a:solidFill>
              </a:ln>
            </a:endParaRPr>
          </a:p>
        </p:txBody>
      </p:sp>
      <p:pic>
        <p:nvPicPr>
          <p:cNvPr id="6147" name="Picture 3" descr="H:\wolfenganger II\III doc\temporary directory for digital photos\Bauertaospictur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28800"/>
            <a:ext cx="2825993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:\wolfenganger II\V doc\temp\pics\PA2305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832" y="2068226"/>
            <a:ext cx="4056062" cy="30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deshow">
  <a:themeElements>
    <a:clrScheme name="Tradeshow">
      <a:dk1>
        <a:srgbClr val="3F3F3F"/>
      </a:dk1>
      <a:lt1>
        <a:srgbClr val="FFFFFF"/>
      </a:lt1>
      <a:dk2>
        <a:srgbClr val="7DAFC3"/>
      </a:dk2>
      <a:lt2>
        <a:srgbClr val="E5E4DF"/>
      </a:lt2>
      <a:accent1>
        <a:srgbClr val="7C959A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79A4"/>
      </a:hlink>
      <a:folHlink>
        <a:srgbClr val="595959"/>
      </a:folHlink>
    </a:clrScheme>
    <a:fontScheme name="Tradeshow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adeshow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TM01859861[[fn=Tradeshow]]</Template>
  <TotalTime>214</TotalTime>
  <Words>539</Words>
  <Application>Microsoft Office PowerPoint</Application>
  <PresentationFormat>On-screen Show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Tradeshow</vt:lpstr>
      <vt:lpstr>NEGOTIATION OF INDIAN WATER RIGHTS CLAIMS: THE BASICS  Gathering Background Information and the Role of Technicians In Negotiations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Bureau of Indian Affairs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Banet, Christopher</dc:creator>
  <cp:lastModifiedBy>Banet, Christopher</cp:lastModifiedBy>
  <cp:revision>10</cp:revision>
  <dcterms:created xsi:type="dcterms:W3CDTF">2017-08-04T16:43:26Z</dcterms:created>
  <dcterms:modified xsi:type="dcterms:W3CDTF">2017-08-04T20:18:11Z</dcterms:modified>
</cp:coreProperties>
</file>