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3.xml" ContentType="application/vnd.openxmlformats-officedocument.theme+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4" Type="http://schemas.openxmlformats.org/officeDocument/2006/relationships/custom-properties" Target="docProps/custom.xml"/><Relationship Id="rId1" Type="http://schemas.openxmlformats.org/officeDocument/2006/relationships/officeDocument" Target="ppt/presentation.xml"/><Relationship Id="rId2"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802" r:id="rId4"/>
    <p:sldMasterId id="2147483827" r:id="rId5"/>
    <p:sldMasterId id="2147483841" r:id="rId6"/>
    <p:sldMasterId id="2147483847" r:id="rId7"/>
  </p:sldMasterIdLst>
  <p:notesMasterIdLst>
    <p:notesMasterId r:id="rId10"/>
  </p:notesMasterIdLst>
  <p:handoutMasterIdLst>
    <p:handoutMasterId r:id="rId11"/>
  </p:handoutMasterIdLst>
  <p:sldIdLst>
    <p:sldId id="409" r:id="rId8"/>
    <p:sldId id="410" r:id="rId9"/>
  </p:sldIdLst>
  <p:sldSz cx="9144000" cy="6858000" type="screen4x3"/>
  <p:notesSz cx="7010400" cy="9296400"/>
  <p:defaultTextStyle>
    <a:defPPr>
      <a:defRPr lang="en-US"/>
    </a:defPPr>
    <a:lvl1pPr algn="l" rtl="0" fontAlgn="base">
      <a:spcBef>
        <a:spcPct val="0"/>
      </a:spcBef>
      <a:spcAft>
        <a:spcPct val="0"/>
      </a:spcAft>
      <a:defRPr sz="1000" kern="1200">
        <a:solidFill>
          <a:schemeClr val="tx1"/>
        </a:solidFill>
        <a:latin typeface="Arial" pitchFamily="34" charset="0"/>
        <a:ea typeface="ＭＳ Ｐゴシック" charset="-128"/>
        <a:cs typeface="+mn-cs"/>
      </a:defRPr>
    </a:lvl1pPr>
    <a:lvl2pPr marL="457200" algn="l" rtl="0" fontAlgn="base">
      <a:spcBef>
        <a:spcPct val="0"/>
      </a:spcBef>
      <a:spcAft>
        <a:spcPct val="0"/>
      </a:spcAft>
      <a:defRPr sz="1000" kern="1200">
        <a:solidFill>
          <a:schemeClr val="tx1"/>
        </a:solidFill>
        <a:latin typeface="Arial" pitchFamily="34" charset="0"/>
        <a:ea typeface="ＭＳ Ｐゴシック" charset="-128"/>
        <a:cs typeface="+mn-cs"/>
      </a:defRPr>
    </a:lvl2pPr>
    <a:lvl3pPr marL="914400" algn="l" rtl="0" fontAlgn="base">
      <a:spcBef>
        <a:spcPct val="0"/>
      </a:spcBef>
      <a:spcAft>
        <a:spcPct val="0"/>
      </a:spcAft>
      <a:defRPr sz="1000" kern="1200">
        <a:solidFill>
          <a:schemeClr val="tx1"/>
        </a:solidFill>
        <a:latin typeface="Arial" pitchFamily="34" charset="0"/>
        <a:ea typeface="ＭＳ Ｐゴシック" charset="-128"/>
        <a:cs typeface="+mn-cs"/>
      </a:defRPr>
    </a:lvl3pPr>
    <a:lvl4pPr marL="1371600" algn="l" rtl="0" fontAlgn="base">
      <a:spcBef>
        <a:spcPct val="0"/>
      </a:spcBef>
      <a:spcAft>
        <a:spcPct val="0"/>
      </a:spcAft>
      <a:defRPr sz="1000" kern="1200">
        <a:solidFill>
          <a:schemeClr val="tx1"/>
        </a:solidFill>
        <a:latin typeface="Arial" pitchFamily="34" charset="0"/>
        <a:ea typeface="ＭＳ Ｐゴシック" charset="-128"/>
        <a:cs typeface="+mn-cs"/>
      </a:defRPr>
    </a:lvl4pPr>
    <a:lvl5pPr marL="1828800" algn="l" rtl="0" fontAlgn="base">
      <a:spcBef>
        <a:spcPct val="0"/>
      </a:spcBef>
      <a:spcAft>
        <a:spcPct val="0"/>
      </a:spcAft>
      <a:defRPr sz="1000" kern="1200">
        <a:solidFill>
          <a:schemeClr val="tx1"/>
        </a:solidFill>
        <a:latin typeface="Arial" pitchFamily="34" charset="0"/>
        <a:ea typeface="ＭＳ Ｐゴシック" charset="-128"/>
        <a:cs typeface="+mn-cs"/>
      </a:defRPr>
    </a:lvl5pPr>
    <a:lvl6pPr marL="2286000" algn="l" defTabSz="914400" rtl="0" eaLnBrk="1" latinLnBrk="0" hangingPunct="1">
      <a:defRPr sz="1000" kern="1200">
        <a:solidFill>
          <a:schemeClr val="tx1"/>
        </a:solidFill>
        <a:latin typeface="Arial" pitchFamily="34" charset="0"/>
        <a:ea typeface="ＭＳ Ｐゴシック" charset="-128"/>
        <a:cs typeface="+mn-cs"/>
      </a:defRPr>
    </a:lvl6pPr>
    <a:lvl7pPr marL="2743200" algn="l" defTabSz="914400" rtl="0" eaLnBrk="1" latinLnBrk="0" hangingPunct="1">
      <a:defRPr sz="1000" kern="1200">
        <a:solidFill>
          <a:schemeClr val="tx1"/>
        </a:solidFill>
        <a:latin typeface="Arial" pitchFamily="34" charset="0"/>
        <a:ea typeface="ＭＳ Ｐゴシック" charset="-128"/>
        <a:cs typeface="+mn-cs"/>
      </a:defRPr>
    </a:lvl7pPr>
    <a:lvl8pPr marL="3200400" algn="l" defTabSz="914400" rtl="0" eaLnBrk="1" latinLnBrk="0" hangingPunct="1">
      <a:defRPr sz="1000" kern="1200">
        <a:solidFill>
          <a:schemeClr val="tx1"/>
        </a:solidFill>
        <a:latin typeface="Arial" pitchFamily="34" charset="0"/>
        <a:ea typeface="ＭＳ Ｐゴシック" charset="-128"/>
        <a:cs typeface="+mn-cs"/>
      </a:defRPr>
    </a:lvl8pPr>
    <a:lvl9pPr marL="3657600" algn="l" defTabSz="914400" rtl="0" eaLnBrk="1" latinLnBrk="0" hangingPunct="1">
      <a:defRPr sz="1000" kern="1200">
        <a:solidFill>
          <a:schemeClr val="tx1"/>
        </a:solidFill>
        <a:latin typeface="Arial" pitchFamily="34" charset="0"/>
        <a:ea typeface="ＭＳ Ｐゴシック" charset="-128"/>
        <a:cs typeface="+mn-cs"/>
      </a:defRPr>
    </a:lvl9pPr>
  </p:defaultTextStyle>
  <p:extLst>
    <p:ext uri="{EFAFB233-063F-42B5-8137-9DF3F51BA10A}">
      <p15:sldGuideLst xmlns:p15="http://schemas.microsoft.com/office/powerpoint/2012/main" xmlns="">
        <p15:guide id="1" orient="horz" pos="2496">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7E79"/>
    <a:srgbClr val="00FA00"/>
    <a:srgbClr val="00FB92"/>
    <a:srgbClr val="FC3D21"/>
    <a:srgbClr val="0B4091"/>
    <a:srgbClr val="008000"/>
    <a:srgbClr val="EBF1E3"/>
    <a:srgbClr val="FFAC00"/>
    <a:srgbClr val="0000FF"/>
    <a:srgbClr val="00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306799F8-075E-4A3A-A7F6-7FBC6576F1A4}" styleName="Themed Style 2 - Accent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7198" autoAdjust="0"/>
    <p:restoredTop sz="91341" autoAdjust="0"/>
  </p:normalViewPr>
  <p:slideViewPr>
    <p:cSldViewPr snapToGrid="0">
      <p:cViewPr>
        <p:scale>
          <a:sx n="100" d="100"/>
          <a:sy n="100" d="100"/>
        </p:scale>
        <p:origin x="-1208" y="-192"/>
      </p:cViewPr>
      <p:guideLst>
        <p:guide orient="horz" pos="2496"/>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33" d="100"/>
        <a:sy n="33" d="100"/>
      </p:scale>
      <p:origin x="0" y="0"/>
    </p:cViewPr>
  </p:sorterViewPr>
  <p:gridSpacing cx="76200" cy="76200"/>
</p:viewPr>
</file>

<file path=ppt/_rels/presentation.xml.rels><?xml version="1.0" encoding="UTF-8" standalone="yes"?>
<Relationships xmlns="http://schemas.openxmlformats.org/package/2006/relationships"><Relationship Id="rId11" Type="http://schemas.openxmlformats.org/officeDocument/2006/relationships/handoutMaster" Target="handoutMasters/handoutMaster1.xml"/><Relationship Id="rId12" Type="http://schemas.openxmlformats.org/officeDocument/2006/relationships/printerSettings" Target="printerSettings/printerSettings1.bin"/><Relationship Id="rId13" Type="http://schemas.openxmlformats.org/officeDocument/2006/relationships/presProps" Target="presProps.xml"/><Relationship Id="rId14" Type="http://schemas.openxmlformats.org/officeDocument/2006/relationships/viewProps" Target="viewProps.xml"/><Relationship Id="rId15" Type="http://schemas.openxmlformats.org/officeDocument/2006/relationships/theme" Target="theme/theme1.xml"/><Relationship Id="rId16" Type="http://schemas.openxmlformats.org/officeDocument/2006/relationships/tableStyles" Target="tableStyles.xml"/><Relationship Id="rId1" Type="http://schemas.openxmlformats.org/officeDocument/2006/relationships/customXml" Target="../customXml/item1.xml"/><Relationship Id="rId2" Type="http://schemas.openxmlformats.org/officeDocument/2006/relationships/customXml" Target="../customXml/item2.xml"/><Relationship Id="rId3" Type="http://schemas.openxmlformats.org/officeDocument/2006/relationships/customXml" Target="../customXml/item3.xml"/><Relationship Id="rId4" Type="http://schemas.openxmlformats.org/officeDocument/2006/relationships/slideMaster" Target="slideMasters/slideMaster1.xml"/><Relationship Id="rId5" Type="http://schemas.openxmlformats.org/officeDocument/2006/relationships/slideMaster" Target="slideMasters/slideMaster2.xml"/><Relationship Id="rId6" Type="http://schemas.openxmlformats.org/officeDocument/2006/relationships/slideMaster" Target="slideMasters/slideMaster3.xml"/><Relationship Id="rId7" Type="http://schemas.openxmlformats.org/officeDocument/2006/relationships/slideMaster" Target="slideMasters/slideMaster4.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hdr" sz="quarter"/>
          </p:nvPr>
        </p:nvSpPr>
        <p:spPr bwMode="auto">
          <a:xfrm>
            <a:off x="0" y="0"/>
            <a:ext cx="3038161" cy="464180"/>
          </a:xfrm>
          <a:prstGeom prst="rect">
            <a:avLst/>
          </a:prstGeom>
          <a:noFill/>
          <a:ln w="9525">
            <a:noFill/>
            <a:miter lim="800000"/>
            <a:headEnd/>
            <a:tailEnd/>
          </a:ln>
          <a:effectLst/>
        </p:spPr>
        <p:txBody>
          <a:bodyPr vert="horz" wrap="square" lIns="91774" tIns="45886" rIns="91774" bIns="45886" numCol="1" anchor="t" anchorCtr="0" compatLnSpc="1">
            <a:prstTxWarp prst="textNoShape">
              <a:avLst/>
            </a:prstTxWarp>
          </a:bodyPr>
          <a:lstStyle>
            <a:lvl1pPr defTabSz="918189">
              <a:defRPr sz="1200">
                <a:latin typeface="Times New Roman" pitchFamily="-106" charset="0"/>
                <a:ea typeface="+mn-ea"/>
                <a:cs typeface="+mn-cs"/>
              </a:defRPr>
            </a:lvl1pPr>
          </a:lstStyle>
          <a:p>
            <a:pPr>
              <a:defRPr/>
            </a:pPr>
            <a:endParaRPr lang="en-US" dirty="0"/>
          </a:p>
        </p:txBody>
      </p:sp>
      <p:sp>
        <p:nvSpPr>
          <p:cNvPr id="5123" name="Rectangle 3"/>
          <p:cNvSpPr>
            <a:spLocks noGrp="1" noChangeArrowheads="1"/>
          </p:cNvSpPr>
          <p:nvPr>
            <p:ph type="dt" sz="quarter" idx="1"/>
          </p:nvPr>
        </p:nvSpPr>
        <p:spPr bwMode="auto">
          <a:xfrm>
            <a:off x="3972240" y="0"/>
            <a:ext cx="3038160" cy="464180"/>
          </a:xfrm>
          <a:prstGeom prst="rect">
            <a:avLst/>
          </a:prstGeom>
          <a:noFill/>
          <a:ln w="9525">
            <a:noFill/>
            <a:miter lim="800000"/>
            <a:headEnd/>
            <a:tailEnd/>
          </a:ln>
          <a:effectLst/>
        </p:spPr>
        <p:txBody>
          <a:bodyPr vert="horz" wrap="square" lIns="91774" tIns="45886" rIns="91774" bIns="45886" numCol="1" anchor="t" anchorCtr="0" compatLnSpc="1">
            <a:prstTxWarp prst="textNoShape">
              <a:avLst/>
            </a:prstTxWarp>
          </a:bodyPr>
          <a:lstStyle>
            <a:lvl1pPr algn="r" defTabSz="918189">
              <a:defRPr sz="1200">
                <a:latin typeface="Times New Roman" pitchFamily="-106" charset="0"/>
                <a:ea typeface="+mn-ea"/>
                <a:cs typeface="+mn-cs"/>
              </a:defRPr>
            </a:lvl1pPr>
          </a:lstStyle>
          <a:p>
            <a:pPr>
              <a:defRPr/>
            </a:pPr>
            <a:endParaRPr lang="en-US" dirty="0"/>
          </a:p>
        </p:txBody>
      </p:sp>
      <p:sp>
        <p:nvSpPr>
          <p:cNvPr id="5124" name="Rectangle 4"/>
          <p:cNvSpPr>
            <a:spLocks noGrp="1" noChangeArrowheads="1"/>
          </p:cNvSpPr>
          <p:nvPr>
            <p:ph type="ftr" sz="quarter" idx="2"/>
          </p:nvPr>
        </p:nvSpPr>
        <p:spPr bwMode="auto">
          <a:xfrm>
            <a:off x="0" y="8832221"/>
            <a:ext cx="3038161" cy="464180"/>
          </a:xfrm>
          <a:prstGeom prst="rect">
            <a:avLst/>
          </a:prstGeom>
          <a:noFill/>
          <a:ln w="9525">
            <a:noFill/>
            <a:miter lim="800000"/>
            <a:headEnd/>
            <a:tailEnd/>
          </a:ln>
          <a:effectLst/>
        </p:spPr>
        <p:txBody>
          <a:bodyPr vert="horz" wrap="square" lIns="91774" tIns="45886" rIns="91774" bIns="45886" numCol="1" anchor="b" anchorCtr="0" compatLnSpc="1">
            <a:prstTxWarp prst="textNoShape">
              <a:avLst/>
            </a:prstTxWarp>
          </a:bodyPr>
          <a:lstStyle>
            <a:lvl1pPr defTabSz="918189">
              <a:defRPr sz="1200">
                <a:latin typeface="Times New Roman" pitchFamily="-106" charset="0"/>
                <a:ea typeface="+mn-ea"/>
                <a:cs typeface="+mn-cs"/>
              </a:defRPr>
            </a:lvl1pPr>
          </a:lstStyle>
          <a:p>
            <a:pPr>
              <a:defRPr/>
            </a:pPr>
            <a:endParaRPr lang="en-US" dirty="0"/>
          </a:p>
        </p:txBody>
      </p:sp>
      <p:sp>
        <p:nvSpPr>
          <p:cNvPr id="5125" name="Rectangle 5"/>
          <p:cNvSpPr>
            <a:spLocks noGrp="1" noChangeArrowheads="1"/>
          </p:cNvSpPr>
          <p:nvPr>
            <p:ph type="sldNum" sz="quarter" idx="3"/>
          </p:nvPr>
        </p:nvSpPr>
        <p:spPr bwMode="auto">
          <a:xfrm>
            <a:off x="3972240" y="8832221"/>
            <a:ext cx="3038160" cy="464180"/>
          </a:xfrm>
          <a:prstGeom prst="rect">
            <a:avLst/>
          </a:prstGeom>
          <a:noFill/>
          <a:ln w="9525">
            <a:noFill/>
            <a:miter lim="800000"/>
            <a:headEnd/>
            <a:tailEnd/>
          </a:ln>
          <a:effectLst/>
        </p:spPr>
        <p:txBody>
          <a:bodyPr vert="horz" wrap="square" lIns="91774" tIns="45886" rIns="91774" bIns="45886" numCol="1" anchor="b" anchorCtr="0" compatLnSpc="1">
            <a:prstTxWarp prst="textNoShape">
              <a:avLst/>
            </a:prstTxWarp>
          </a:bodyPr>
          <a:lstStyle>
            <a:lvl1pPr algn="r" defTabSz="918189">
              <a:defRPr sz="1200">
                <a:latin typeface="Times New Roman" pitchFamily="18" charset="0"/>
              </a:defRPr>
            </a:lvl1pPr>
          </a:lstStyle>
          <a:p>
            <a:fld id="{1418B786-0F4F-4159-BE69-BE60C9BA4D04}" type="slidenum">
              <a:rPr lang="en-US"/>
              <a:pPr/>
              <a:t>‹#›</a:t>
            </a:fld>
            <a:endParaRPr lang="en-US" dirty="0"/>
          </a:p>
        </p:txBody>
      </p:sp>
    </p:spTree>
    <p:extLst>
      <p:ext uri="{BB962C8B-B14F-4D97-AF65-F5344CB8AC3E}">
        <p14:creationId xmlns:p14="http://schemas.microsoft.com/office/powerpoint/2010/main" val="3832869907"/>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266" name="Rectangle 2"/>
          <p:cNvSpPr>
            <a:spLocks noGrp="1" noChangeArrowheads="1"/>
          </p:cNvSpPr>
          <p:nvPr>
            <p:ph type="hdr" sz="quarter"/>
          </p:nvPr>
        </p:nvSpPr>
        <p:spPr bwMode="auto">
          <a:xfrm>
            <a:off x="0" y="0"/>
            <a:ext cx="3038161" cy="464180"/>
          </a:xfrm>
          <a:prstGeom prst="rect">
            <a:avLst/>
          </a:prstGeom>
          <a:noFill/>
          <a:ln w="9525">
            <a:noFill/>
            <a:miter lim="800000"/>
            <a:headEnd/>
            <a:tailEnd/>
          </a:ln>
          <a:effectLst/>
        </p:spPr>
        <p:txBody>
          <a:bodyPr vert="horz" wrap="square" lIns="92300" tIns="46150" rIns="92300" bIns="46150" numCol="1" anchor="t" anchorCtr="0" compatLnSpc="1">
            <a:prstTxWarp prst="textNoShape">
              <a:avLst/>
            </a:prstTxWarp>
          </a:bodyPr>
          <a:lstStyle>
            <a:lvl1pPr>
              <a:defRPr sz="1200">
                <a:latin typeface="Times New Roman" pitchFamily="-106" charset="0"/>
                <a:ea typeface="+mn-ea"/>
                <a:cs typeface="+mn-cs"/>
              </a:defRPr>
            </a:lvl1pPr>
          </a:lstStyle>
          <a:p>
            <a:pPr>
              <a:defRPr/>
            </a:pPr>
            <a:endParaRPr lang="en-US" dirty="0"/>
          </a:p>
        </p:txBody>
      </p:sp>
      <p:sp>
        <p:nvSpPr>
          <p:cNvPr id="11267" name="Rectangle 3"/>
          <p:cNvSpPr>
            <a:spLocks noGrp="1" noChangeArrowheads="1"/>
          </p:cNvSpPr>
          <p:nvPr>
            <p:ph type="dt" idx="1"/>
          </p:nvPr>
        </p:nvSpPr>
        <p:spPr bwMode="auto">
          <a:xfrm>
            <a:off x="3970634" y="0"/>
            <a:ext cx="3038161" cy="464180"/>
          </a:xfrm>
          <a:prstGeom prst="rect">
            <a:avLst/>
          </a:prstGeom>
          <a:noFill/>
          <a:ln w="9525">
            <a:noFill/>
            <a:miter lim="800000"/>
            <a:headEnd/>
            <a:tailEnd/>
          </a:ln>
          <a:effectLst/>
        </p:spPr>
        <p:txBody>
          <a:bodyPr vert="horz" wrap="square" lIns="92300" tIns="46150" rIns="92300" bIns="46150" numCol="1" anchor="t" anchorCtr="0" compatLnSpc="1">
            <a:prstTxWarp prst="textNoShape">
              <a:avLst/>
            </a:prstTxWarp>
          </a:bodyPr>
          <a:lstStyle>
            <a:lvl1pPr algn="r">
              <a:defRPr sz="1200">
                <a:latin typeface="Times New Roman" pitchFamily="-106" charset="0"/>
                <a:ea typeface="+mn-ea"/>
                <a:cs typeface="+mn-cs"/>
              </a:defRPr>
            </a:lvl1pPr>
          </a:lstStyle>
          <a:p>
            <a:pPr>
              <a:defRPr/>
            </a:pPr>
            <a:endParaRPr lang="en-US" dirty="0"/>
          </a:p>
        </p:txBody>
      </p:sp>
      <p:sp>
        <p:nvSpPr>
          <p:cNvPr id="4100" name="Rectangle 4"/>
          <p:cNvSpPr>
            <a:spLocks noGrp="1" noRot="1" noChangeAspect="1" noChangeArrowheads="1" noTextEdit="1"/>
          </p:cNvSpPr>
          <p:nvPr>
            <p:ph type="sldImg" idx="2"/>
          </p:nvPr>
        </p:nvSpPr>
        <p:spPr bwMode="auto">
          <a:xfrm>
            <a:off x="1181100" y="698500"/>
            <a:ext cx="4648200" cy="3486150"/>
          </a:xfrm>
          <a:prstGeom prst="rect">
            <a:avLst/>
          </a:prstGeom>
          <a:noFill/>
          <a:ln w="9525">
            <a:solidFill>
              <a:srgbClr val="000000"/>
            </a:solidFill>
            <a:miter lim="800000"/>
            <a:headEnd/>
            <a:tailEnd/>
          </a:ln>
        </p:spPr>
      </p:sp>
      <p:sp>
        <p:nvSpPr>
          <p:cNvPr id="11269" name="Rectangle 5"/>
          <p:cNvSpPr>
            <a:spLocks noGrp="1" noChangeArrowheads="1"/>
          </p:cNvSpPr>
          <p:nvPr>
            <p:ph type="body" sz="quarter" idx="3"/>
          </p:nvPr>
        </p:nvSpPr>
        <p:spPr bwMode="auto">
          <a:xfrm>
            <a:off x="701362" y="4416111"/>
            <a:ext cx="5607678" cy="4182419"/>
          </a:xfrm>
          <a:prstGeom prst="rect">
            <a:avLst/>
          </a:prstGeom>
          <a:noFill/>
          <a:ln w="9525">
            <a:noFill/>
            <a:miter lim="800000"/>
            <a:headEnd/>
            <a:tailEnd/>
          </a:ln>
          <a:effectLst/>
        </p:spPr>
        <p:txBody>
          <a:bodyPr vert="horz" wrap="square" lIns="92300" tIns="46150" rIns="92300" bIns="4615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1270" name="Rectangle 6"/>
          <p:cNvSpPr>
            <a:spLocks noGrp="1" noChangeArrowheads="1"/>
          </p:cNvSpPr>
          <p:nvPr>
            <p:ph type="ftr" sz="quarter" idx="4"/>
          </p:nvPr>
        </p:nvSpPr>
        <p:spPr bwMode="auto">
          <a:xfrm>
            <a:off x="0" y="8830621"/>
            <a:ext cx="3038161" cy="464180"/>
          </a:xfrm>
          <a:prstGeom prst="rect">
            <a:avLst/>
          </a:prstGeom>
          <a:noFill/>
          <a:ln w="9525">
            <a:noFill/>
            <a:miter lim="800000"/>
            <a:headEnd/>
            <a:tailEnd/>
          </a:ln>
          <a:effectLst/>
        </p:spPr>
        <p:txBody>
          <a:bodyPr vert="horz" wrap="square" lIns="92300" tIns="46150" rIns="92300" bIns="46150" numCol="1" anchor="b" anchorCtr="0" compatLnSpc="1">
            <a:prstTxWarp prst="textNoShape">
              <a:avLst/>
            </a:prstTxWarp>
          </a:bodyPr>
          <a:lstStyle>
            <a:lvl1pPr>
              <a:defRPr sz="1200">
                <a:latin typeface="Times New Roman" pitchFamily="-106" charset="0"/>
                <a:ea typeface="+mn-ea"/>
                <a:cs typeface="+mn-cs"/>
              </a:defRPr>
            </a:lvl1pPr>
          </a:lstStyle>
          <a:p>
            <a:pPr>
              <a:defRPr/>
            </a:pPr>
            <a:endParaRPr lang="en-US" dirty="0"/>
          </a:p>
        </p:txBody>
      </p:sp>
      <p:sp>
        <p:nvSpPr>
          <p:cNvPr id="11271" name="Rectangle 7"/>
          <p:cNvSpPr>
            <a:spLocks noGrp="1" noChangeArrowheads="1"/>
          </p:cNvSpPr>
          <p:nvPr>
            <p:ph type="sldNum" sz="quarter" idx="5"/>
          </p:nvPr>
        </p:nvSpPr>
        <p:spPr bwMode="auto">
          <a:xfrm>
            <a:off x="3970634" y="8830621"/>
            <a:ext cx="3038161" cy="464180"/>
          </a:xfrm>
          <a:prstGeom prst="rect">
            <a:avLst/>
          </a:prstGeom>
          <a:noFill/>
          <a:ln w="9525">
            <a:noFill/>
            <a:miter lim="800000"/>
            <a:headEnd/>
            <a:tailEnd/>
          </a:ln>
          <a:effectLst/>
        </p:spPr>
        <p:txBody>
          <a:bodyPr vert="horz" wrap="square" lIns="92300" tIns="46150" rIns="92300" bIns="46150" numCol="1" anchor="b" anchorCtr="0" compatLnSpc="1">
            <a:prstTxWarp prst="textNoShape">
              <a:avLst/>
            </a:prstTxWarp>
          </a:bodyPr>
          <a:lstStyle>
            <a:lvl1pPr algn="r">
              <a:defRPr sz="1200">
                <a:latin typeface="Times New Roman" pitchFamily="18" charset="0"/>
              </a:defRPr>
            </a:lvl1pPr>
          </a:lstStyle>
          <a:p>
            <a:fld id="{95DB0143-848B-43E0-B365-DFA3F0B93F2E}" type="slidenum">
              <a:rPr lang="en-US"/>
              <a:pPr/>
              <a:t>‹#›</a:t>
            </a:fld>
            <a:endParaRPr lang="en-US" dirty="0"/>
          </a:p>
        </p:txBody>
      </p:sp>
    </p:spTree>
    <p:extLst>
      <p:ext uri="{BB962C8B-B14F-4D97-AF65-F5344CB8AC3E}">
        <p14:creationId xmlns:p14="http://schemas.microsoft.com/office/powerpoint/2010/main" val="3638410259"/>
      </p:ext>
    </p:extLst>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sz="1200" kern="1200">
        <a:solidFill>
          <a:schemeClr val="tx1"/>
        </a:solidFill>
        <a:latin typeface="Times New Roman" charset="0"/>
        <a:ea typeface="ＭＳ Ｐゴシック" pitchFamily="-106" charset="-128"/>
        <a:cs typeface="ＭＳ Ｐゴシック" pitchFamily="-106" charset="-128"/>
      </a:defRPr>
    </a:lvl1pPr>
    <a:lvl2pPr marL="457200" algn="l" rtl="0" eaLnBrk="0" fontAlgn="base" hangingPunct="0">
      <a:spcBef>
        <a:spcPct val="30000"/>
      </a:spcBef>
      <a:spcAft>
        <a:spcPct val="0"/>
      </a:spcAft>
      <a:defRPr sz="1200" kern="1200">
        <a:solidFill>
          <a:schemeClr val="tx1"/>
        </a:solidFill>
        <a:latin typeface="Times New Roman" charset="0"/>
        <a:ea typeface="ＭＳ Ｐゴシック" charset="-128"/>
        <a:cs typeface="+mn-cs"/>
      </a:defRPr>
    </a:lvl2pPr>
    <a:lvl3pPr marL="914400" algn="l" rtl="0" eaLnBrk="0" fontAlgn="base" hangingPunct="0">
      <a:spcBef>
        <a:spcPct val="30000"/>
      </a:spcBef>
      <a:spcAft>
        <a:spcPct val="0"/>
      </a:spcAft>
      <a:defRPr sz="1200" kern="1200">
        <a:solidFill>
          <a:schemeClr val="tx1"/>
        </a:solidFill>
        <a:latin typeface="Times New Roman" charset="0"/>
        <a:ea typeface="ＭＳ Ｐゴシック" charset="-128"/>
        <a:cs typeface="+mn-cs"/>
      </a:defRPr>
    </a:lvl3pPr>
    <a:lvl4pPr marL="1371600" algn="l" rtl="0" eaLnBrk="0" fontAlgn="base" hangingPunct="0">
      <a:spcBef>
        <a:spcPct val="30000"/>
      </a:spcBef>
      <a:spcAft>
        <a:spcPct val="0"/>
      </a:spcAft>
      <a:defRPr sz="1200" kern="1200">
        <a:solidFill>
          <a:schemeClr val="tx1"/>
        </a:solidFill>
        <a:latin typeface="Times New Roman" charset="0"/>
        <a:ea typeface="ＭＳ Ｐゴシック" charset="-128"/>
        <a:cs typeface="+mn-cs"/>
      </a:defRPr>
    </a:lvl4pPr>
    <a:lvl5pPr marL="1828800" algn="l" rtl="0" eaLnBrk="0" fontAlgn="base" hangingPunct="0">
      <a:spcBef>
        <a:spcPct val="30000"/>
      </a:spcBef>
      <a:spcAft>
        <a:spcPct val="0"/>
      </a:spcAft>
      <a:defRPr sz="1200" kern="1200">
        <a:solidFill>
          <a:schemeClr val="tx1"/>
        </a:solidFill>
        <a:latin typeface="Times New Roman" charset="0"/>
        <a:ea typeface="ＭＳ Ｐゴシック"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1"/>
            <a:endParaRPr lang="en-US" sz="1200" kern="1200" dirty="0">
              <a:solidFill>
                <a:schemeClr val="tx1"/>
              </a:solidFill>
              <a:effectLst/>
              <a:latin typeface="Times New Roman" charset="0"/>
              <a:ea typeface="ＭＳ Ｐゴシック" charset="-128"/>
              <a:cs typeface="+mn-cs"/>
            </a:endParaRPr>
          </a:p>
        </p:txBody>
      </p:sp>
      <p:sp>
        <p:nvSpPr>
          <p:cNvPr id="4" name="Slide Number Placeholder 3"/>
          <p:cNvSpPr>
            <a:spLocks noGrp="1"/>
          </p:cNvSpPr>
          <p:nvPr>
            <p:ph type="sldNum" sz="quarter" idx="10"/>
          </p:nvPr>
        </p:nvSpPr>
        <p:spPr/>
        <p:txBody>
          <a:bodyPr/>
          <a:lstStyle/>
          <a:p>
            <a:fld id="{95DB0143-848B-43E0-B365-DFA3F0B93F2E}" type="slidenum">
              <a:rPr lang="en-US" smtClean="0"/>
              <a:pPr/>
              <a:t>1</a:t>
            </a:fld>
            <a:endParaRPr lang="en-US" dirty="0"/>
          </a:p>
        </p:txBody>
      </p:sp>
    </p:spTree>
    <p:extLst>
      <p:ext uri="{BB962C8B-B14F-4D97-AF65-F5344CB8AC3E}">
        <p14:creationId xmlns:p14="http://schemas.microsoft.com/office/powerpoint/2010/main" val="2515342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1"/>
            <a:endParaRPr lang="en-US" sz="1200" kern="1200" dirty="0">
              <a:solidFill>
                <a:schemeClr val="tx1"/>
              </a:solidFill>
              <a:effectLst/>
              <a:latin typeface="Times New Roman" charset="0"/>
              <a:ea typeface="ＭＳ Ｐゴシック" charset="-128"/>
              <a:cs typeface="+mn-cs"/>
            </a:endParaRPr>
          </a:p>
        </p:txBody>
      </p:sp>
      <p:sp>
        <p:nvSpPr>
          <p:cNvPr id="4" name="Slide Number Placeholder 3"/>
          <p:cNvSpPr>
            <a:spLocks noGrp="1"/>
          </p:cNvSpPr>
          <p:nvPr>
            <p:ph type="sldNum" sz="quarter" idx="10"/>
          </p:nvPr>
        </p:nvSpPr>
        <p:spPr/>
        <p:txBody>
          <a:bodyPr/>
          <a:lstStyle/>
          <a:p>
            <a:fld id="{95DB0143-848B-43E0-B365-DFA3F0B93F2E}" type="slidenum">
              <a:rPr lang="en-US" smtClean="0"/>
              <a:pPr/>
              <a:t>2</a:t>
            </a:fld>
            <a:endParaRPr lang="en-US" dirty="0"/>
          </a:p>
        </p:txBody>
      </p:sp>
    </p:spTree>
    <p:extLst>
      <p:ext uri="{BB962C8B-B14F-4D97-AF65-F5344CB8AC3E}">
        <p14:creationId xmlns:p14="http://schemas.microsoft.com/office/powerpoint/2010/main" val="2515342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4.png"/><Relationship Id="rId4" Type="http://schemas.openxmlformats.org/officeDocument/2006/relationships/image" Target="../media/image5.png"/><Relationship Id="rId1" Type="http://schemas.openxmlformats.org/officeDocument/2006/relationships/slideMaster" Target="../slideMasters/slideMaster3.xml"/><Relationship Id="rId2" Type="http://schemas.openxmlformats.org/officeDocument/2006/relationships/image" Target="../media/image3.png"/></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6.png"/></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202"/>
          <p:cNvSpPr>
            <a:spLocks noGrp="1" noChangeArrowheads="1"/>
          </p:cNvSpPr>
          <p:nvPr>
            <p:ph type="sldNum" sz="quarter" idx="10"/>
          </p:nvPr>
        </p:nvSpPr>
        <p:spPr>
          <a:ln/>
        </p:spPr>
        <p:txBody>
          <a:bodyPr/>
          <a:lstStyle>
            <a:lvl1pPr>
              <a:defRPr/>
            </a:lvl1pPr>
          </a:lstStyle>
          <a:p>
            <a:pPr>
              <a:defRPr/>
            </a:pPr>
            <a:fld id="{251CE7CD-C77A-4195-BFCE-99A25B62B7DB}" type="slidenum">
              <a:rPr lang="en-US"/>
              <a:pPr>
                <a:defRPr/>
              </a:pPr>
              <a:t>‹#›</a:t>
            </a:fld>
            <a:endParaRPr lang="en-US" dirty="0"/>
          </a:p>
        </p:txBody>
      </p:sp>
    </p:spTree>
  </p:cSld>
  <p:clrMapOvr>
    <a:masterClrMapping/>
  </p:clrMapOvr>
  <p:transition xmlns:p14="http://schemas.microsoft.com/office/powerpoint/2010/mai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758950" y="131763"/>
            <a:ext cx="6851650" cy="530225"/>
          </a:xfrm>
          <a:prstGeom prst="rect">
            <a:avLst/>
          </a:prstGeom>
        </p:spPr>
        <p:txBody>
          <a:bodyPr/>
          <a:lstStyle>
            <a:lvl1pPr>
              <a:defRPr baseline="0">
                <a:solidFill>
                  <a:schemeClr val="bg1"/>
                </a:solidFill>
              </a:defRPr>
            </a:lvl1pPr>
          </a:lstStyle>
          <a:p>
            <a:r>
              <a:rPr lang="en-US" dirty="0" smtClean="0"/>
              <a:t>Click to edit Master title style</a:t>
            </a:r>
            <a:endParaRPr lang="en-US" dirty="0"/>
          </a:p>
        </p:txBody>
      </p:sp>
      <p:sp>
        <p:nvSpPr>
          <p:cNvPr id="3" name="Content Placeholder 2"/>
          <p:cNvSpPr>
            <a:spLocks noGrp="1"/>
          </p:cNvSpPr>
          <p:nvPr>
            <p:ph idx="1"/>
          </p:nvPr>
        </p:nvSpPr>
        <p:spPr>
          <a:xfrm>
            <a:off x="1566588" y="1117217"/>
            <a:ext cx="7845425" cy="5137150"/>
          </a:xfrm>
          <a:prstGeom prst="rect">
            <a:avLst/>
          </a:prstGeo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Rectangle 202"/>
          <p:cNvSpPr>
            <a:spLocks noGrp="1" noChangeArrowheads="1"/>
          </p:cNvSpPr>
          <p:nvPr>
            <p:ph type="sldNum" sz="quarter" idx="10"/>
          </p:nvPr>
        </p:nvSpPr>
        <p:spPr>
          <a:ln/>
        </p:spPr>
        <p:txBody>
          <a:bodyPr/>
          <a:lstStyle>
            <a:lvl1pPr>
              <a:defRPr/>
            </a:lvl1pPr>
          </a:lstStyle>
          <a:p>
            <a:pPr>
              <a:defRPr/>
            </a:pPr>
            <a:fld id="{CB69EB94-F5EB-46F5-BAB3-74E530CE2776}" type="slidenum">
              <a:rPr lang="en-US"/>
              <a:pPr>
                <a:defRPr/>
              </a:pPr>
              <a:t>‹#›</a:t>
            </a:fld>
            <a:endParaRPr lang="en-US" dirty="0"/>
          </a:p>
        </p:txBody>
      </p:sp>
    </p:spTree>
  </p:cSld>
  <p:clrMapOvr>
    <a:masterClrMapping/>
  </p:clrMapOvr>
  <p:transition xmlns:p14="http://schemas.microsoft.com/office/powerpoint/2010/mai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202"/>
          <p:cNvSpPr>
            <a:spLocks noGrp="1" noChangeArrowheads="1"/>
          </p:cNvSpPr>
          <p:nvPr>
            <p:ph type="sldNum" sz="quarter" idx="10"/>
          </p:nvPr>
        </p:nvSpPr>
        <p:spPr>
          <a:ln/>
        </p:spPr>
        <p:txBody>
          <a:bodyPr/>
          <a:lstStyle>
            <a:lvl1pPr>
              <a:defRPr/>
            </a:lvl1pPr>
          </a:lstStyle>
          <a:p>
            <a:pPr>
              <a:defRPr/>
            </a:pPr>
            <a:fld id="{E0AE00F8-7501-42BD-AB1A-C2C2859E2F67}" type="slidenum">
              <a:rPr lang="en-US"/>
              <a:pPr>
                <a:defRPr/>
              </a:pPr>
              <a:t>‹#›</a:t>
            </a:fld>
            <a:endParaRPr lang="en-US" dirty="0"/>
          </a:p>
        </p:txBody>
      </p:sp>
    </p:spTree>
  </p:cSld>
  <p:clrMapOvr>
    <a:masterClrMapping/>
  </p:clrMapOvr>
  <p:transition xmlns:p14="http://schemas.microsoft.com/office/powerpoint/2010/mai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758950" y="131763"/>
            <a:ext cx="6851650" cy="530225"/>
          </a:xfrm>
          <a:prstGeom prst="rect">
            <a:avLst/>
          </a:prstGeom>
        </p:spPr>
        <p:txBody>
          <a:bodyPr/>
          <a:lstStyle>
            <a:lvl1pPr>
              <a:defRPr baseline="0">
                <a:solidFill>
                  <a:schemeClr val="bg1"/>
                </a:solidFill>
              </a:defRPr>
            </a:lvl1pPr>
          </a:lstStyle>
          <a:p>
            <a:r>
              <a:rPr lang="en-US" dirty="0" smtClean="0"/>
              <a:t>Click to edit Master title style</a:t>
            </a:r>
            <a:endParaRPr lang="en-US" dirty="0"/>
          </a:p>
        </p:txBody>
      </p:sp>
      <p:sp>
        <p:nvSpPr>
          <p:cNvPr id="3" name="Content Placeholder 2"/>
          <p:cNvSpPr>
            <a:spLocks noGrp="1"/>
          </p:cNvSpPr>
          <p:nvPr>
            <p:ph sz="half" idx="1"/>
          </p:nvPr>
        </p:nvSpPr>
        <p:spPr>
          <a:xfrm>
            <a:off x="963613" y="1290638"/>
            <a:ext cx="3846512" cy="5137150"/>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962525" y="1290638"/>
            <a:ext cx="3846513" cy="5137150"/>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202"/>
          <p:cNvSpPr>
            <a:spLocks noGrp="1" noChangeArrowheads="1"/>
          </p:cNvSpPr>
          <p:nvPr>
            <p:ph type="sldNum" sz="quarter" idx="10"/>
          </p:nvPr>
        </p:nvSpPr>
        <p:spPr>
          <a:ln/>
        </p:spPr>
        <p:txBody>
          <a:bodyPr/>
          <a:lstStyle>
            <a:lvl1pPr>
              <a:defRPr/>
            </a:lvl1pPr>
          </a:lstStyle>
          <a:p>
            <a:pPr>
              <a:defRPr/>
            </a:pPr>
            <a:fld id="{3A934E05-AD9A-4B61-AE20-587C95D94958}" type="slidenum">
              <a:rPr lang="en-US"/>
              <a:pPr>
                <a:defRPr/>
              </a:pPr>
              <a:t>‹#›</a:t>
            </a:fld>
            <a:endParaRPr lang="en-US" dirty="0"/>
          </a:p>
        </p:txBody>
      </p:sp>
    </p:spTree>
  </p:cSld>
  <p:clrMapOvr>
    <a:masterClrMapping/>
  </p:clrMapOvr>
  <p:transition xmlns:p14="http://schemas.microsoft.com/office/powerpoint/2010/mai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202"/>
          <p:cNvSpPr>
            <a:spLocks noGrp="1" noChangeArrowheads="1"/>
          </p:cNvSpPr>
          <p:nvPr>
            <p:ph type="sldNum" sz="quarter" idx="10"/>
          </p:nvPr>
        </p:nvSpPr>
        <p:spPr>
          <a:ln/>
        </p:spPr>
        <p:txBody>
          <a:bodyPr/>
          <a:lstStyle>
            <a:lvl1pPr>
              <a:defRPr/>
            </a:lvl1pPr>
          </a:lstStyle>
          <a:p>
            <a:pPr>
              <a:defRPr/>
            </a:pPr>
            <a:fld id="{1A54C0E5-70C2-48DC-A87B-4839CBA46364}" type="slidenum">
              <a:rPr lang="en-US"/>
              <a:pPr>
                <a:defRPr/>
              </a:pPr>
              <a:t>‹#›</a:t>
            </a:fld>
            <a:endParaRPr lang="en-US" dirty="0"/>
          </a:p>
        </p:txBody>
      </p:sp>
    </p:spTree>
  </p:cSld>
  <p:clrMapOvr>
    <a:masterClrMapping/>
  </p:clrMapOvr>
  <p:transition xmlns:p14="http://schemas.microsoft.com/office/powerpoint/2010/mai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758950" y="131763"/>
            <a:ext cx="6851650" cy="530225"/>
          </a:xfrm>
          <a:prstGeom prst="rect">
            <a:avLst/>
          </a:prstGeom>
        </p:spPr>
        <p:txBody>
          <a:bodyPr/>
          <a:lstStyle>
            <a:lvl1pPr>
              <a:defRPr baseline="0">
                <a:solidFill>
                  <a:schemeClr val="bg1"/>
                </a:solidFill>
              </a:defRPr>
            </a:lvl1pPr>
          </a:lstStyle>
          <a:p>
            <a:r>
              <a:rPr lang="en-US" dirty="0" smtClean="0"/>
              <a:t>Click to edit Master title style</a:t>
            </a:r>
            <a:endParaRPr lang="en-US" dirty="0"/>
          </a:p>
        </p:txBody>
      </p:sp>
      <p:sp>
        <p:nvSpPr>
          <p:cNvPr id="3" name="Rectangle 202"/>
          <p:cNvSpPr>
            <a:spLocks noGrp="1" noChangeArrowheads="1"/>
          </p:cNvSpPr>
          <p:nvPr>
            <p:ph type="sldNum" sz="quarter" idx="10"/>
          </p:nvPr>
        </p:nvSpPr>
        <p:spPr>
          <a:ln/>
        </p:spPr>
        <p:txBody>
          <a:bodyPr/>
          <a:lstStyle>
            <a:lvl1pPr>
              <a:defRPr/>
            </a:lvl1pPr>
          </a:lstStyle>
          <a:p>
            <a:pPr>
              <a:defRPr/>
            </a:pPr>
            <a:fld id="{00326B1B-CA26-47A2-9FD5-206ABBFA3431}" type="slidenum">
              <a:rPr lang="en-US"/>
              <a:pPr>
                <a:defRPr/>
              </a:pPr>
              <a:t>‹#›</a:t>
            </a:fld>
            <a:endParaRPr lang="en-US" dirty="0"/>
          </a:p>
        </p:txBody>
      </p:sp>
    </p:spTree>
  </p:cSld>
  <p:clrMapOvr>
    <a:masterClrMapping/>
  </p:clrMapOvr>
  <p:transition xmlns:p14="http://schemas.microsoft.com/office/powerpoint/2010/mai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02"/>
          <p:cNvSpPr>
            <a:spLocks noGrp="1" noChangeArrowheads="1"/>
          </p:cNvSpPr>
          <p:nvPr>
            <p:ph type="sldNum" sz="quarter" idx="10"/>
          </p:nvPr>
        </p:nvSpPr>
        <p:spPr>
          <a:ln/>
        </p:spPr>
        <p:txBody>
          <a:bodyPr/>
          <a:lstStyle>
            <a:lvl1pPr>
              <a:defRPr/>
            </a:lvl1pPr>
          </a:lstStyle>
          <a:p>
            <a:pPr>
              <a:defRPr/>
            </a:pPr>
            <a:fld id="{94F8DA14-3DD2-4903-87F0-0E7416242EA3}" type="slidenum">
              <a:rPr lang="en-US"/>
              <a:pPr>
                <a:defRPr/>
              </a:pPr>
              <a:t>‹#›</a:t>
            </a:fld>
            <a:endParaRPr lang="en-US" dirty="0"/>
          </a:p>
        </p:txBody>
      </p:sp>
    </p:spTree>
  </p:cSld>
  <p:clrMapOvr>
    <a:masterClrMapping/>
  </p:clrMapOvr>
  <p:transition xmlns:p14="http://schemas.microsoft.com/office/powerpoint/2010/mai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202"/>
          <p:cNvSpPr>
            <a:spLocks noGrp="1" noChangeArrowheads="1"/>
          </p:cNvSpPr>
          <p:nvPr>
            <p:ph type="sldNum" sz="quarter" idx="10"/>
          </p:nvPr>
        </p:nvSpPr>
        <p:spPr>
          <a:ln/>
        </p:spPr>
        <p:txBody>
          <a:bodyPr/>
          <a:lstStyle>
            <a:lvl1pPr>
              <a:defRPr/>
            </a:lvl1pPr>
          </a:lstStyle>
          <a:p>
            <a:pPr>
              <a:defRPr/>
            </a:pPr>
            <a:fld id="{5B517479-95D7-4890-8FB1-765F992CEB18}" type="slidenum">
              <a:rPr lang="en-US"/>
              <a:pPr>
                <a:defRPr/>
              </a:pPr>
              <a:t>‹#›</a:t>
            </a:fld>
            <a:endParaRPr lang="en-US" dirty="0"/>
          </a:p>
        </p:txBody>
      </p:sp>
    </p:spTree>
  </p:cSld>
  <p:clrMapOvr>
    <a:masterClrMapping/>
  </p:clrMapOvr>
  <p:transition xmlns:p14="http://schemas.microsoft.com/office/powerpoint/2010/mai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smtClean="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202"/>
          <p:cNvSpPr>
            <a:spLocks noGrp="1" noChangeArrowheads="1"/>
          </p:cNvSpPr>
          <p:nvPr>
            <p:ph type="sldNum" sz="quarter" idx="10"/>
          </p:nvPr>
        </p:nvSpPr>
        <p:spPr>
          <a:ln/>
        </p:spPr>
        <p:txBody>
          <a:bodyPr/>
          <a:lstStyle>
            <a:lvl1pPr>
              <a:defRPr/>
            </a:lvl1pPr>
          </a:lstStyle>
          <a:p>
            <a:pPr>
              <a:defRPr/>
            </a:pPr>
            <a:fld id="{68870521-26EA-4FF5-8CE2-B51D84A9E8FF}" type="slidenum">
              <a:rPr lang="en-US"/>
              <a:pPr>
                <a:defRPr/>
              </a:pPr>
              <a:t>‹#›</a:t>
            </a:fld>
            <a:endParaRPr lang="en-US" dirty="0"/>
          </a:p>
        </p:txBody>
      </p:sp>
    </p:spTree>
  </p:cSld>
  <p:clrMapOvr>
    <a:masterClrMapping/>
  </p:clrMapOvr>
  <p:transition xmlns:p14="http://schemas.microsoft.com/office/powerpoint/2010/mai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758950" y="131763"/>
            <a:ext cx="6851650" cy="530225"/>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1566588" y="1117217"/>
            <a:ext cx="7845425" cy="5137150"/>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02"/>
          <p:cNvSpPr>
            <a:spLocks noGrp="1" noChangeArrowheads="1"/>
          </p:cNvSpPr>
          <p:nvPr>
            <p:ph type="sldNum" sz="quarter" idx="10"/>
          </p:nvPr>
        </p:nvSpPr>
        <p:spPr>
          <a:ln/>
        </p:spPr>
        <p:txBody>
          <a:bodyPr/>
          <a:lstStyle>
            <a:lvl1pPr>
              <a:defRPr/>
            </a:lvl1pPr>
          </a:lstStyle>
          <a:p>
            <a:pPr>
              <a:defRPr/>
            </a:pPr>
            <a:fld id="{AE90CD6E-9370-48D3-9968-4B4A654D218A}" type="slidenum">
              <a:rPr lang="en-US"/>
              <a:pPr>
                <a:defRPr/>
              </a:pPr>
              <a:t>‹#›</a:t>
            </a:fld>
            <a:endParaRPr lang="en-US" dirty="0"/>
          </a:p>
        </p:txBody>
      </p:sp>
    </p:spTree>
  </p:cSld>
  <p:clrMapOvr>
    <a:masterClrMapping/>
  </p:clrMapOvr>
  <p:transition xmlns:p14="http://schemas.microsoft.com/office/powerpoint/2010/mai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8475" y="131763"/>
            <a:ext cx="1960563" cy="62960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63613" y="131763"/>
            <a:ext cx="5732462" cy="62960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02"/>
          <p:cNvSpPr>
            <a:spLocks noGrp="1" noChangeArrowheads="1"/>
          </p:cNvSpPr>
          <p:nvPr>
            <p:ph type="sldNum" sz="quarter" idx="10"/>
          </p:nvPr>
        </p:nvSpPr>
        <p:spPr>
          <a:ln/>
        </p:spPr>
        <p:txBody>
          <a:bodyPr/>
          <a:lstStyle>
            <a:lvl1pPr>
              <a:defRPr/>
            </a:lvl1pPr>
          </a:lstStyle>
          <a:p>
            <a:pPr>
              <a:defRPr/>
            </a:pPr>
            <a:fld id="{9C6F614F-F85A-450A-992B-16DFF2F7EF00}" type="slidenum">
              <a:rPr lang="en-US"/>
              <a:pPr>
                <a:defRPr/>
              </a:pPr>
              <a:t>‹#›</a:t>
            </a:fld>
            <a:endParaRPr lang="en-US" dirty="0"/>
          </a:p>
        </p:txBody>
      </p:sp>
    </p:spTree>
  </p:cSld>
  <p:clrMapOvr>
    <a:masterClrMapping/>
  </p:clrMapOvr>
  <p:transition xmlns:p14="http://schemas.microsoft.com/office/powerpoint/2010/main"/>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963613" y="131763"/>
            <a:ext cx="7845425" cy="6296025"/>
          </a:xfrm>
          <a:prstGeom prst="rect">
            <a:avLst/>
          </a:prstGeo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3" name="Rectangle 202"/>
          <p:cNvSpPr>
            <a:spLocks noGrp="1" noChangeArrowheads="1"/>
          </p:cNvSpPr>
          <p:nvPr>
            <p:ph type="sldNum" sz="quarter" idx="10"/>
          </p:nvPr>
        </p:nvSpPr>
        <p:spPr>
          <a:ln/>
        </p:spPr>
        <p:txBody>
          <a:bodyPr/>
          <a:lstStyle>
            <a:lvl1pPr>
              <a:defRPr/>
            </a:lvl1pPr>
          </a:lstStyle>
          <a:p>
            <a:pPr>
              <a:defRPr/>
            </a:pPr>
            <a:fld id="{2D419FC9-835A-4CE5-887E-3DDB20C83584}" type="slidenum">
              <a:rPr lang="en-US"/>
              <a:pPr>
                <a:defRPr/>
              </a:pPr>
              <a:t>‹#›</a:t>
            </a:fld>
            <a:endParaRPr lang="en-US" dirty="0"/>
          </a:p>
        </p:txBody>
      </p:sp>
    </p:spTree>
  </p:cSld>
  <p:clrMapOvr>
    <a:masterClrMapping/>
  </p:clrMapOvr>
  <p:transition xmlns:p14="http://schemas.microsoft.com/office/powerpoint/2010/mai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4" name="Line 70"/>
          <p:cNvSpPr>
            <a:spLocks noChangeShapeType="1"/>
          </p:cNvSpPr>
          <p:nvPr userDrawn="1"/>
        </p:nvSpPr>
        <p:spPr bwMode="auto">
          <a:xfrm>
            <a:off x="0" y="3784600"/>
            <a:ext cx="9144000" cy="0"/>
          </a:xfrm>
          <a:prstGeom prst="line">
            <a:avLst/>
          </a:prstGeom>
          <a:noFill/>
          <a:ln w="9525">
            <a:solidFill>
              <a:schemeClr val="bg2"/>
            </a:solidFill>
            <a:round/>
            <a:headEnd/>
            <a:tailEnd/>
          </a:ln>
        </p:spPr>
        <p:txBody>
          <a:bodyPr wrap="none" anchor="ctr"/>
          <a:lstStyle/>
          <a:p>
            <a:endParaRPr lang="en-US" dirty="0"/>
          </a:p>
        </p:txBody>
      </p:sp>
      <p:sp>
        <p:nvSpPr>
          <p:cNvPr id="5" name="Line 71"/>
          <p:cNvSpPr>
            <a:spLocks noChangeShapeType="1"/>
          </p:cNvSpPr>
          <p:nvPr userDrawn="1"/>
        </p:nvSpPr>
        <p:spPr bwMode="auto">
          <a:xfrm>
            <a:off x="4572000" y="1143000"/>
            <a:ext cx="0" cy="5184775"/>
          </a:xfrm>
          <a:prstGeom prst="line">
            <a:avLst/>
          </a:prstGeom>
          <a:noFill/>
          <a:ln w="9525">
            <a:solidFill>
              <a:schemeClr val="bg2"/>
            </a:solidFill>
            <a:round/>
            <a:headEnd/>
            <a:tailEnd/>
          </a:ln>
        </p:spPr>
        <p:txBody>
          <a:bodyPr wrap="none" anchor="ctr"/>
          <a:lstStyle/>
          <a:p>
            <a:endParaRPr lang="en-US" dirty="0"/>
          </a:p>
        </p:txBody>
      </p:sp>
      <p:sp>
        <p:nvSpPr>
          <p:cNvPr id="6" name="Text Box 72"/>
          <p:cNvSpPr txBox="1">
            <a:spLocks noChangeArrowheads="1"/>
          </p:cNvSpPr>
          <p:nvPr userDrawn="1"/>
        </p:nvSpPr>
        <p:spPr bwMode="auto">
          <a:xfrm>
            <a:off x="76200" y="990600"/>
            <a:ext cx="3468688"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a:solidFill>
                  <a:schemeClr val="tx1"/>
                </a:solidFill>
                <a:latin typeface="Arial" charset="0"/>
                <a:ea typeface="ＭＳ Ｐゴシック" charset="0"/>
                <a:cs typeface="ＭＳ Ｐゴシック" charset="0"/>
              </a:defRPr>
            </a:lvl1pPr>
            <a:lvl2pPr marL="742950" indent="-285750" eaLnBrk="0" hangingPunct="0">
              <a:defRPr sz="1000">
                <a:solidFill>
                  <a:schemeClr val="tx1"/>
                </a:solidFill>
                <a:latin typeface="Arial" charset="0"/>
                <a:ea typeface="ＭＳ Ｐゴシック" charset="0"/>
              </a:defRPr>
            </a:lvl2pPr>
            <a:lvl3pPr marL="1143000" indent="-228600" eaLnBrk="0" hangingPunct="0">
              <a:defRPr sz="1000">
                <a:solidFill>
                  <a:schemeClr val="tx1"/>
                </a:solidFill>
                <a:latin typeface="Arial" charset="0"/>
                <a:ea typeface="ＭＳ Ｐゴシック" charset="0"/>
              </a:defRPr>
            </a:lvl3pPr>
            <a:lvl4pPr marL="1600200" indent="-228600" eaLnBrk="0" hangingPunct="0">
              <a:defRPr sz="1000">
                <a:solidFill>
                  <a:schemeClr val="tx1"/>
                </a:solidFill>
                <a:latin typeface="Arial" charset="0"/>
                <a:ea typeface="ＭＳ Ｐゴシック" charset="0"/>
              </a:defRPr>
            </a:lvl4pPr>
            <a:lvl5pPr marL="2057400" indent="-228600" eaLnBrk="0" hangingPunct="0">
              <a:defRPr sz="1000">
                <a:solidFill>
                  <a:schemeClr val="tx1"/>
                </a:solidFill>
                <a:latin typeface="Arial" charset="0"/>
                <a:ea typeface="ＭＳ Ｐゴシック" charset="0"/>
              </a:defRPr>
            </a:lvl5pPr>
            <a:lvl6pPr marL="2514600" indent="-228600" eaLnBrk="0" fontAlgn="base" hangingPunct="0">
              <a:spcBef>
                <a:spcPct val="0"/>
              </a:spcBef>
              <a:spcAft>
                <a:spcPct val="0"/>
              </a:spcAft>
              <a:defRPr sz="1000">
                <a:solidFill>
                  <a:schemeClr val="tx1"/>
                </a:solidFill>
                <a:latin typeface="Arial" charset="0"/>
                <a:ea typeface="ＭＳ Ｐゴシック" charset="0"/>
              </a:defRPr>
            </a:lvl6pPr>
            <a:lvl7pPr marL="2971800" indent="-228600" eaLnBrk="0" fontAlgn="base" hangingPunct="0">
              <a:spcBef>
                <a:spcPct val="0"/>
              </a:spcBef>
              <a:spcAft>
                <a:spcPct val="0"/>
              </a:spcAft>
              <a:defRPr sz="1000">
                <a:solidFill>
                  <a:schemeClr val="tx1"/>
                </a:solidFill>
                <a:latin typeface="Arial" charset="0"/>
                <a:ea typeface="ＭＳ Ｐゴシック" charset="0"/>
              </a:defRPr>
            </a:lvl7pPr>
            <a:lvl8pPr marL="3429000" indent="-228600" eaLnBrk="0" fontAlgn="base" hangingPunct="0">
              <a:spcBef>
                <a:spcPct val="0"/>
              </a:spcBef>
              <a:spcAft>
                <a:spcPct val="0"/>
              </a:spcAft>
              <a:defRPr sz="1000">
                <a:solidFill>
                  <a:schemeClr val="tx1"/>
                </a:solidFill>
                <a:latin typeface="Arial" charset="0"/>
                <a:ea typeface="ＭＳ Ｐゴシック" charset="0"/>
              </a:defRPr>
            </a:lvl8pPr>
            <a:lvl9pPr marL="3886200" indent="-228600" eaLnBrk="0" fontAlgn="base" hangingPunct="0">
              <a:spcBef>
                <a:spcPct val="0"/>
              </a:spcBef>
              <a:spcAft>
                <a:spcPct val="0"/>
              </a:spcAft>
              <a:defRPr sz="1000">
                <a:solidFill>
                  <a:schemeClr val="tx1"/>
                </a:solidFill>
                <a:latin typeface="Arial" charset="0"/>
                <a:ea typeface="ＭＳ Ｐゴシック" charset="0"/>
              </a:defRPr>
            </a:lvl9pPr>
          </a:lstStyle>
          <a:p>
            <a:pPr>
              <a:defRPr/>
            </a:pPr>
            <a:r>
              <a:rPr lang="en-US" sz="1400" b="1" u="sng" dirty="0" smtClean="0">
                <a:latin typeface="Calibri" charset="0"/>
                <a:cs typeface="Comic Sans MS" charset="0"/>
              </a:rPr>
              <a:t>Objective</a:t>
            </a:r>
          </a:p>
        </p:txBody>
      </p:sp>
      <p:sp>
        <p:nvSpPr>
          <p:cNvPr id="7" name="Text Box 73"/>
          <p:cNvSpPr txBox="1">
            <a:spLocks noChangeArrowheads="1"/>
          </p:cNvSpPr>
          <p:nvPr userDrawn="1"/>
        </p:nvSpPr>
        <p:spPr bwMode="auto">
          <a:xfrm>
            <a:off x="76200" y="3752850"/>
            <a:ext cx="14636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a:solidFill>
                  <a:schemeClr val="tx1"/>
                </a:solidFill>
                <a:latin typeface="Arial" charset="0"/>
                <a:ea typeface="ＭＳ Ｐゴシック" charset="0"/>
                <a:cs typeface="ＭＳ Ｐゴシック" charset="0"/>
              </a:defRPr>
            </a:lvl1pPr>
            <a:lvl2pPr marL="742950" indent="-285750" eaLnBrk="0" hangingPunct="0">
              <a:defRPr sz="1000">
                <a:solidFill>
                  <a:schemeClr val="tx1"/>
                </a:solidFill>
                <a:latin typeface="Arial" charset="0"/>
                <a:ea typeface="ＭＳ Ｐゴシック" charset="0"/>
              </a:defRPr>
            </a:lvl2pPr>
            <a:lvl3pPr marL="1143000" indent="-228600" eaLnBrk="0" hangingPunct="0">
              <a:defRPr sz="1000">
                <a:solidFill>
                  <a:schemeClr val="tx1"/>
                </a:solidFill>
                <a:latin typeface="Arial" charset="0"/>
                <a:ea typeface="ＭＳ Ｐゴシック" charset="0"/>
              </a:defRPr>
            </a:lvl3pPr>
            <a:lvl4pPr marL="1600200" indent="-228600" eaLnBrk="0" hangingPunct="0">
              <a:defRPr sz="1000">
                <a:solidFill>
                  <a:schemeClr val="tx1"/>
                </a:solidFill>
                <a:latin typeface="Arial" charset="0"/>
                <a:ea typeface="ＭＳ Ｐゴシック" charset="0"/>
              </a:defRPr>
            </a:lvl4pPr>
            <a:lvl5pPr marL="2057400" indent="-228600" eaLnBrk="0" hangingPunct="0">
              <a:defRPr sz="1000">
                <a:solidFill>
                  <a:schemeClr val="tx1"/>
                </a:solidFill>
                <a:latin typeface="Arial" charset="0"/>
                <a:ea typeface="ＭＳ Ｐゴシック" charset="0"/>
              </a:defRPr>
            </a:lvl5pPr>
            <a:lvl6pPr marL="2514600" indent="-228600" eaLnBrk="0" fontAlgn="base" hangingPunct="0">
              <a:spcBef>
                <a:spcPct val="0"/>
              </a:spcBef>
              <a:spcAft>
                <a:spcPct val="0"/>
              </a:spcAft>
              <a:defRPr sz="1000">
                <a:solidFill>
                  <a:schemeClr val="tx1"/>
                </a:solidFill>
                <a:latin typeface="Arial" charset="0"/>
                <a:ea typeface="ＭＳ Ｐゴシック" charset="0"/>
              </a:defRPr>
            </a:lvl6pPr>
            <a:lvl7pPr marL="2971800" indent="-228600" eaLnBrk="0" fontAlgn="base" hangingPunct="0">
              <a:spcBef>
                <a:spcPct val="0"/>
              </a:spcBef>
              <a:spcAft>
                <a:spcPct val="0"/>
              </a:spcAft>
              <a:defRPr sz="1000">
                <a:solidFill>
                  <a:schemeClr val="tx1"/>
                </a:solidFill>
                <a:latin typeface="Arial" charset="0"/>
                <a:ea typeface="ＭＳ Ｐゴシック" charset="0"/>
              </a:defRPr>
            </a:lvl7pPr>
            <a:lvl8pPr marL="3429000" indent="-228600" eaLnBrk="0" fontAlgn="base" hangingPunct="0">
              <a:spcBef>
                <a:spcPct val="0"/>
              </a:spcBef>
              <a:spcAft>
                <a:spcPct val="0"/>
              </a:spcAft>
              <a:defRPr sz="1000">
                <a:solidFill>
                  <a:schemeClr val="tx1"/>
                </a:solidFill>
                <a:latin typeface="Arial" charset="0"/>
                <a:ea typeface="ＭＳ Ｐゴシック" charset="0"/>
              </a:defRPr>
            </a:lvl8pPr>
            <a:lvl9pPr marL="3886200" indent="-228600" eaLnBrk="0" fontAlgn="base" hangingPunct="0">
              <a:spcBef>
                <a:spcPct val="0"/>
              </a:spcBef>
              <a:spcAft>
                <a:spcPct val="0"/>
              </a:spcAft>
              <a:defRPr sz="1000">
                <a:solidFill>
                  <a:schemeClr val="tx1"/>
                </a:solidFill>
                <a:latin typeface="Arial" charset="0"/>
                <a:ea typeface="ＭＳ Ｐゴシック" charset="0"/>
              </a:defRPr>
            </a:lvl9pPr>
          </a:lstStyle>
          <a:p>
            <a:pPr>
              <a:defRPr/>
            </a:pPr>
            <a:r>
              <a:rPr lang="en-US" sz="1400" b="1" u="sng" dirty="0" smtClean="0">
                <a:latin typeface="Calibri" charset="0"/>
                <a:cs typeface="Comic Sans MS" charset="0"/>
              </a:rPr>
              <a:t>Approach</a:t>
            </a:r>
          </a:p>
        </p:txBody>
      </p:sp>
      <p:sp>
        <p:nvSpPr>
          <p:cNvPr id="8" name="Text Box 74"/>
          <p:cNvSpPr txBox="1">
            <a:spLocks noChangeArrowheads="1"/>
          </p:cNvSpPr>
          <p:nvPr userDrawn="1"/>
        </p:nvSpPr>
        <p:spPr bwMode="auto">
          <a:xfrm>
            <a:off x="76200" y="5953125"/>
            <a:ext cx="44386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17475" indent="-117475" defTabSz="339725" eaLnBrk="0" hangingPunct="0">
              <a:defRPr sz="1000">
                <a:solidFill>
                  <a:schemeClr val="tx1"/>
                </a:solidFill>
                <a:latin typeface="Arial" charset="0"/>
                <a:ea typeface="ＭＳ Ｐゴシック" charset="0"/>
                <a:cs typeface="ＭＳ Ｐゴシック" charset="0"/>
              </a:defRPr>
            </a:lvl1pPr>
            <a:lvl2pPr marL="742950" indent="-285750" defTabSz="339725" eaLnBrk="0" hangingPunct="0">
              <a:defRPr sz="1000">
                <a:solidFill>
                  <a:schemeClr val="tx1"/>
                </a:solidFill>
                <a:latin typeface="Arial" charset="0"/>
                <a:ea typeface="ＭＳ Ｐゴシック" charset="0"/>
              </a:defRPr>
            </a:lvl2pPr>
            <a:lvl3pPr marL="1143000" indent="-228600" defTabSz="339725" eaLnBrk="0" hangingPunct="0">
              <a:defRPr sz="1000">
                <a:solidFill>
                  <a:schemeClr val="tx1"/>
                </a:solidFill>
                <a:latin typeface="Arial" charset="0"/>
                <a:ea typeface="ＭＳ Ｐゴシック" charset="0"/>
              </a:defRPr>
            </a:lvl3pPr>
            <a:lvl4pPr marL="1600200" indent="-228600" defTabSz="339725" eaLnBrk="0" hangingPunct="0">
              <a:defRPr sz="1000">
                <a:solidFill>
                  <a:schemeClr val="tx1"/>
                </a:solidFill>
                <a:latin typeface="Arial" charset="0"/>
                <a:ea typeface="ＭＳ Ｐゴシック" charset="0"/>
              </a:defRPr>
            </a:lvl4pPr>
            <a:lvl5pPr marL="2057400" indent="-228600" defTabSz="339725" eaLnBrk="0" hangingPunct="0">
              <a:defRPr sz="1000">
                <a:solidFill>
                  <a:schemeClr val="tx1"/>
                </a:solidFill>
                <a:latin typeface="Arial" charset="0"/>
                <a:ea typeface="ＭＳ Ｐゴシック" charset="0"/>
              </a:defRPr>
            </a:lvl5pPr>
            <a:lvl6pPr marL="2514600" indent="-228600" defTabSz="339725" eaLnBrk="0" fontAlgn="base" hangingPunct="0">
              <a:spcBef>
                <a:spcPct val="0"/>
              </a:spcBef>
              <a:spcAft>
                <a:spcPct val="0"/>
              </a:spcAft>
              <a:defRPr sz="1000">
                <a:solidFill>
                  <a:schemeClr val="tx1"/>
                </a:solidFill>
                <a:latin typeface="Arial" charset="0"/>
                <a:ea typeface="ＭＳ Ｐゴシック" charset="0"/>
              </a:defRPr>
            </a:lvl6pPr>
            <a:lvl7pPr marL="2971800" indent="-228600" defTabSz="339725" eaLnBrk="0" fontAlgn="base" hangingPunct="0">
              <a:spcBef>
                <a:spcPct val="0"/>
              </a:spcBef>
              <a:spcAft>
                <a:spcPct val="0"/>
              </a:spcAft>
              <a:defRPr sz="1000">
                <a:solidFill>
                  <a:schemeClr val="tx1"/>
                </a:solidFill>
                <a:latin typeface="Arial" charset="0"/>
                <a:ea typeface="ＭＳ Ｐゴシック" charset="0"/>
              </a:defRPr>
            </a:lvl7pPr>
            <a:lvl8pPr marL="3429000" indent="-228600" defTabSz="339725" eaLnBrk="0" fontAlgn="base" hangingPunct="0">
              <a:spcBef>
                <a:spcPct val="0"/>
              </a:spcBef>
              <a:spcAft>
                <a:spcPct val="0"/>
              </a:spcAft>
              <a:defRPr sz="1000">
                <a:solidFill>
                  <a:schemeClr val="tx1"/>
                </a:solidFill>
                <a:latin typeface="Arial" charset="0"/>
                <a:ea typeface="ＭＳ Ｐゴシック" charset="0"/>
              </a:defRPr>
            </a:lvl8pPr>
            <a:lvl9pPr marL="3886200" indent="-228600" defTabSz="339725" eaLnBrk="0" fontAlgn="base" hangingPunct="0">
              <a:spcBef>
                <a:spcPct val="0"/>
              </a:spcBef>
              <a:spcAft>
                <a:spcPct val="0"/>
              </a:spcAft>
              <a:defRPr sz="1000">
                <a:solidFill>
                  <a:schemeClr val="tx1"/>
                </a:solidFill>
                <a:latin typeface="Arial" charset="0"/>
                <a:ea typeface="ＭＳ Ｐゴシック" charset="0"/>
              </a:defRPr>
            </a:lvl9pPr>
          </a:lstStyle>
          <a:p>
            <a:pPr>
              <a:defRPr/>
            </a:pPr>
            <a:r>
              <a:rPr lang="en-US" sz="1400" b="1" u="sng" dirty="0" smtClean="0">
                <a:latin typeface="Calibri" charset="0"/>
                <a:cs typeface="Comic Sans MS" charset="0"/>
              </a:rPr>
              <a:t>Co-Is/Partners</a:t>
            </a:r>
          </a:p>
          <a:p>
            <a:pPr>
              <a:defRPr/>
            </a:pPr>
            <a:r>
              <a:rPr lang="en-US" sz="1400" dirty="0" smtClean="0">
                <a:latin typeface="Calibri" charset="0"/>
                <a:cs typeface="Arial" charset="0"/>
              </a:rPr>
              <a:t>Name1, Name2, OrgA; Name3, OrgB</a:t>
            </a:r>
          </a:p>
        </p:txBody>
      </p:sp>
      <p:sp>
        <p:nvSpPr>
          <p:cNvPr id="9" name="Text Box 73"/>
          <p:cNvSpPr txBox="1">
            <a:spLocks noChangeArrowheads="1"/>
          </p:cNvSpPr>
          <p:nvPr userDrawn="1"/>
        </p:nvSpPr>
        <p:spPr bwMode="auto">
          <a:xfrm>
            <a:off x="4573588" y="3748088"/>
            <a:ext cx="14636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a:solidFill>
                  <a:schemeClr val="tx1"/>
                </a:solidFill>
                <a:latin typeface="Arial" charset="0"/>
                <a:ea typeface="ＭＳ Ｐゴシック" charset="0"/>
                <a:cs typeface="ＭＳ Ｐゴシック" charset="0"/>
              </a:defRPr>
            </a:lvl1pPr>
            <a:lvl2pPr marL="742950" indent="-285750" eaLnBrk="0" hangingPunct="0">
              <a:defRPr sz="1000">
                <a:solidFill>
                  <a:schemeClr val="tx1"/>
                </a:solidFill>
                <a:latin typeface="Arial" charset="0"/>
                <a:ea typeface="ＭＳ Ｐゴシック" charset="0"/>
              </a:defRPr>
            </a:lvl2pPr>
            <a:lvl3pPr marL="1143000" indent="-228600" eaLnBrk="0" hangingPunct="0">
              <a:defRPr sz="1000">
                <a:solidFill>
                  <a:schemeClr val="tx1"/>
                </a:solidFill>
                <a:latin typeface="Arial" charset="0"/>
                <a:ea typeface="ＭＳ Ｐゴシック" charset="0"/>
              </a:defRPr>
            </a:lvl3pPr>
            <a:lvl4pPr marL="1600200" indent="-228600" eaLnBrk="0" hangingPunct="0">
              <a:defRPr sz="1000">
                <a:solidFill>
                  <a:schemeClr val="tx1"/>
                </a:solidFill>
                <a:latin typeface="Arial" charset="0"/>
                <a:ea typeface="ＭＳ Ｐゴシック" charset="0"/>
              </a:defRPr>
            </a:lvl4pPr>
            <a:lvl5pPr marL="2057400" indent="-228600" eaLnBrk="0" hangingPunct="0">
              <a:defRPr sz="1000">
                <a:solidFill>
                  <a:schemeClr val="tx1"/>
                </a:solidFill>
                <a:latin typeface="Arial" charset="0"/>
                <a:ea typeface="ＭＳ Ｐゴシック" charset="0"/>
              </a:defRPr>
            </a:lvl5pPr>
            <a:lvl6pPr marL="2514600" indent="-228600" eaLnBrk="0" fontAlgn="base" hangingPunct="0">
              <a:spcBef>
                <a:spcPct val="0"/>
              </a:spcBef>
              <a:spcAft>
                <a:spcPct val="0"/>
              </a:spcAft>
              <a:defRPr sz="1000">
                <a:solidFill>
                  <a:schemeClr val="tx1"/>
                </a:solidFill>
                <a:latin typeface="Arial" charset="0"/>
                <a:ea typeface="ＭＳ Ｐゴシック" charset="0"/>
              </a:defRPr>
            </a:lvl6pPr>
            <a:lvl7pPr marL="2971800" indent="-228600" eaLnBrk="0" fontAlgn="base" hangingPunct="0">
              <a:spcBef>
                <a:spcPct val="0"/>
              </a:spcBef>
              <a:spcAft>
                <a:spcPct val="0"/>
              </a:spcAft>
              <a:defRPr sz="1000">
                <a:solidFill>
                  <a:schemeClr val="tx1"/>
                </a:solidFill>
                <a:latin typeface="Arial" charset="0"/>
                <a:ea typeface="ＭＳ Ｐゴシック" charset="0"/>
              </a:defRPr>
            </a:lvl7pPr>
            <a:lvl8pPr marL="3429000" indent="-228600" eaLnBrk="0" fontAlgn="base" hangingPunct="0">
              <a:spcBef>
                <a:spcPct val="0"/>
              </a:spcBef>
              <a:spcAft>
                <a:spcPct val="0"/>
              </a:spcAft>
              <a:defRPr sz="1000">
                <a:solidFill>
                  <a:schemeClr val="tx1"/>
                </a:solidFill>
                <a:latin typeface="Arial" charset="0"/>
                <a:ea typeface="ＭＳ Ｐゴシック" charset="0"/>
              </a:defRPr>
            </a:lvl8pPr>
            <a:lvl9pPr marL="3886200" indent="-228600" eaLnBrk="0" fontAlgn="base" hangingPunct="0">
              <a:spcBef>
                <a:spcPct val="0"/>
              </a:spcBef>
              <a:spcAft>
                <a:spcPct val="0"/>
              </a:spcAft>
              <a:defRPr sz="1000">
                <a:solidFill>
                  <a:schemeClr val="tx1"/>
                </a:solidFill>
                <a:latin typeface="Arial" charset="0"/>
                <a:ea typeface="ＭＳ Ｐゴシック" charset="0"/>
              </a:defRPr>
            </a:lvl9pPr>
          </a:lstStyle>
          <a:p>
            <a:pPr>
              <a:defRPr/>
            </a:pPr>
            <a:r>
              <a:rPr lang="en-US" sz="1400" b="1" u="sng" dirty="0" smtClean="0">
                <a:latin typeface="Calibri" charset="0"/>
                <a:cs typeface="Comic Sans MS" charset="0"/>
              </a:rPr>
              <a:t>Key Milestones</a:t>
            </a:r>
          </a:p>
        </p:txBody>
      </p:sp>
      <p:sp>
        <p:nvSpPr>
          <p:cNvPr id="10" name="Rectangle 2"/>
          <p:cNvSpPr>
            <a:spLocks noGrp="1" noChangeArrowheads="1"/>
          </p:cNvSpPr>
          <p:nvPr>
            <p:ph type="ctrTitle"/>
          </p:nvPr>
        </p:nvSpPr>
        <p:spPr>
          <a:xfrm>
            <a:off x="779463" y="138060"/>
            <a:ext cx="7678737" cy="415925"/>
          </a:xfrm>
          <a:prstGeom prst="rect">
            <a:avLst/>
          </a:prstGeom>
        </p:spPr>
        <p:txBody>
          <a:bodyPr/>
          <a:lstStyle>
            <a:lvl1pPr>
              <a:defRPr sz="1600" b="1" i="0">
                <a:solidFill>
                  <a:schemeClr val="tx1"/>
                </a:solidFill>
                <a:latin typeface="+mj-lt"/>
                <a:cs typeface="Comic Sans MS"/>
              </a:defRPr>
            </a:lvl1pPr>
          </a:lstStyle>
          <a:p>
            <a:r>
              <a:rPr lang="en-US" dirty="0"/>
              <a:t>Project Title</a:t>
            </a:r>
          </a:p>
        </p:txBody>
      </p:sp>
      <p:sp>
        <p:nvSpPr>
          <p:cNvPr id="11" name="Rectangle 3"/>
          <p:cNvSpPr>
            <a:spLocks noGrp="1" noChangeArrowheads="1"/>
          </p:cNvSpPr>
          <p:nvPr>
            <p:ph type="subTitle" idx="1"/>
          </p:nvPr>
        </p:nvSpPr>
        <p:spPr>
          <a:xfrm>
            <a:off x="1371600" y="587323"/>
            <a:ext cx="6400800" cy="293687"/>
          </a:xfrm>
          <a:prstGeom prst="rect">
            <a:avLst/>
          </a:prstGeom>
        </p:spPr>
        <p:txBody>
          <a:bodyPr/>
          <a:lstStyle>
            <a:lvl1pPr marL="0" indent="0" algn="ctr">
              <a:buFontTx/>
              <a:buNone/>
              <a:defRPr sz="1400" b="0">
                <a:latin typeface="+mn-lt"/>
                <a:cs typeface="Comic Sans MS"/>
              </a:defRPr>
            </a:lvl1pPr>
          </a:lstStyle>
          <a:p>
            <a:r>
              <a:rPr lang="en-US" dirty="0" smtClean="0"/>
              <a:t>PI:  </a:t>
            </a:r>
            <a:r>
              <a:rPr lang="en-US" dirty="0" err="1" smtClean="0"/>
              <a:t>Firstname</a:t>
            </a:r>
            <a:r>
              <a:rPr lang="en-US" dirty="0" smtClean="0"/>
              <a:t> </a:t>
            </a:r>
            <a:r>
              <a:rPr lang="en-US" dirty="0" err="1" smtClean="0"/>
              <a:t>Lastname</a:t>
            </a:r>
            <a:r>
              <a:rPr lang="en-US" dirty="0" smtClean="0"/>
              <a:t>, Institution</a:t>
            </a:r>
            <a:endParaRPr lang="en-US" dirty="0"/>
          </a:p>
        </p:txBody>
      </p:sp>
    </p:spTree>
  </p:cSld>
  <p:clrMapOvr>
    <a:masterClrMapping/>
  </p:clrMapOvr>
  <p:transition xmlns:p14="http://schemas.microsoft.com/office/powerpoint/2010/main"/>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202"/>
          <p:cNvSpPr>
            <a:spLocks noGrp="1" noChangeArrowheads="1"/>
          </p:cNvSpPr>
          <p:nvPr>
            <p:ph type="sldNum" sz="quarter" idx="10"/>
          </p:nvPr>
        </p:nvSpPr>
        <p:spPr>
          <a:ln/>
        </p:spPr>
        <p:txBody>
          <a:bodyPr/>
          <a:lstStyle>
            <a:lvl1pPr>
              <a:defRPr/>
            </a:lvl1pPr>
          </a:lstStyle>
          <a:p>
            <a:pPr>
              <a:defRPr/>
            </a:pPr>
            <a:fld id="{251CE7CD-C77A-4195-BFCE-99A25B62B7DB}" type="slidenum">
              <a:rPr lang="en-US"/>
              <a:pPr>
                <a:defRPr/>
              </a:pPr>
              <a:t>‹#›</a:t>
            </a:fld>
            <a:endParaRPr lang="en-US"/>
          </a:p>
        </p:txBody>
      </p:sp>
    </p:spTree>
  </p:cSld>
  <p:clrMapOvr>
    <a:masterClrMapping/>
  </p:clrMapOvr>
  <p:transition xmlns:p14="http://schemas.microsoft.com/office/powerpoint/2010/main"/>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758950" y="131763"/>
            <a:ext cx="6851650" cy="530225"/>
          </a:xfrm>
          <a:prstGeom prst="rect">
            <a:avLst/>
          </a:prstGeom>
        </p:spPr>
        <p:txBody>
          <a:bodyPr/>
          <a:lstStyle>
            <a:lvl1pPr>
              <a:defRPr baseline="0">
                <a:solidFill>
                  <a:schemeClr val="bg1"/>
                </a:solidFill>
              </a:defRPr>
            </a:lvl1pPr>
          </a:lstStyle>
          <a:p>
            <a:r>
              <a:rPr lang="en-US" dirty="0" smtClean="0"/>
              <a:t>Click to edit Master title style</a:t>
            </a:r>
            <a:endParaRPr lang="en-US" dirty="0"/>
          </a:p>
        </p:txBody>
      </p:sp>
      <p:sp>
        <p:nvSpPr>
          <p:cNvPr id="3" name="Content Placeholder 2"/>
          <p:cNvSpPr>
            <a:spLocks noGrp="1"/>
          </p:cNvSpPr>
          <p:nvPr>
            <p:ph idx="1"/>
          </p:nvPr>
        </p:nvSpPr>
        <p:spPr>
          <a:xfrm>
            <a:off x="1566588" y="1117217"/>
            <a:ext cx="7845425" cy="5137150"/>
          </a:xfrm>
          <a:prstGeom prst="rect">
            <a:avLst/>
          </a:prstGeo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Rectangle 202"/>
          <p:cNvSpPr>
            <a:spLocks noGrp="1" noChangeArrowheads="1"/>
          </p:cNvSpPr>
          <p:nvPr>
            <p:ph type="sldNum" sz="quarter" idx="10"/>
          </p:nvPr>
        </p:nvSpPr>
        <p:spPr>
          <a:ln/>
        </p:spPr>
        <p:txBody>
          <a:bodyPr/>
          <a:lstStyle>
            <a:lvl1pPr>
              <a:defRPr/>
            </a:lvl1pPr>
          </a:lstStyle>
          <a:p>
            <a:pPr>
              <a:defRPr/>
            </a:pPr>
            <a:fld id="{CB69EB94-F5EB-46F5-BAB3-74E530CE2776}" type="slidenum">
              <a:rPr lang="en-US"/>
              <a:pPr>
                <a:defRPr/>
              </a:pPr>
              <a:t>‹#›</a:t>
            </a:fld>
            <a:endParaRPr lang="en-US"/>
          </a:p>
        </p:txBody>
      </p:sp>
    </p:spTree>
  </p:cSld>
  <p:clrMapOvr>
    <a:masterClrMapping/>
  </p:clrMapOvr>
  <p:transition xmlns:p14="http://schemas.microsoft.com/office/powerpoint/2010/main"/>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202"/>
          <p:cNvSpPr>
            <a:spLocks noGrp="1" noChangeArrowheads="1"/>
          </p:cNvSpPr>
          <p:nvPr>
            <p:ph type="sldNum" sz="quarter" idx="10"/>
          </p:nvPr>
        </p:nvSpPr>
        <p:spPr>
          <a:ln/>
        </p:spPr>
        <p:txBody>
          <a:bodyPr/>
          <a:lstStyle>
            <a:lvl1pPr>
              <a:defRPr/>
            </a:lvl1pPr>
          </a:lstStyle>
          <a:p>
            <a:pPr>
              <a:defRPr/>
            </a:pPr>
            <a:fld id="{E0AE00F8-7501-42BD-AB1A-C2C2859E2F67}" type="slidenum">
              <a:rPr lang="en-US"/>
              <a:pPr>
                <a:defRPr/>
              </a:pPr>
              <a:t>‹#›</a:t>
            </a:fld>
            <a:endParaRPr lang="en-US"/>
          </a:p>
        </p:txBody>
      </p:sp>
    </p:spTree>
  </p:cSld>
  <p:clrMapOvr>
    <a:masterClrMapping/>
  </p:clrMapOvr>
  <p:transition xmlns:p14="http://schemas.microsoft.com/office/powerpoint/2010/main"/>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758950" y="131763"/>
            <a:ext cx="6851650" cy="530225"/>
          </a:xfrm>
          <a:prstGeom prst="rect">
            <a:avLst/>
          </a:prstGeom>
        </p:spPr>
        <p:txBody>
          <a:bodyPr/>
          <a:lstStyle>
            <a:lvl1pPr>
              <a:defRPr baseline="0">
                <a:solidFill>
                  <a:schemeClr val="bg1"/>
                </a:solidFill>
              </a:defRPr>
            </a:lvl1pPr>
          </a:lstStyle>
          <a:p>
            <a:r>
              <a:rPr lang="en-US" dirty="0" smtClean="0"/>
              <a:t>Click to edit Master title style</a:t>
            </a:r>
            <a:endParaRPr lang="en-US" dirty="0"/>
          </a:p>
        </p:txBody>
      </p:sp>
      <p:sp>
        <p:nvSpPr>
          <p:cNvPr id="3" name="Content Placeholder 2"/>
          <p:cNvSpPr>
            <a:spLocks noGrp="1"/>
          </p:cNvSpPr>
          <p:nvPr>
            <p:ph sz="half" idx="1"/>
          </p:nvPr>
        </p:nvSpPr>
        <p:spPr>
          <a:xfrm>
            <a:off x="963613" y="1290638"/>
            <a:ext cx="3846512" cy="5137150"/>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962525" y="1290638"/>
            <a:ext cx="3846513" cy="5137150"/>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202"/>
          <p:cNvSpPr>
            <a:spLocks noGrp="1" noChangeArrowheads="1"/>
          </p:cNvSpPr>
          <p:nvPr>
            <p:ph type="sldNum" sz="quarter" idx="10"/>
          </p:nvPr>
        </p:nvSpPr>
        <p:spPr>
          <a:ln/>
        </p:spPr>
        <p:txBody>
          <a:bodyPr/>
          <a:lstStyle>
            <a:lvl1pPr>
              <a:defRPr/>
            </a:lvl1pPr>
          </a:lstStyle>
          <a:p>
            <a:pPr>
              <a:defRPr/>
            </a:pPr>
            <a:fld id="{3A934E05-AD9A-4B61-AE20-587C95D94958}" type="slidenum">
              <a:rPr lang="en-US"/>
              <a:pPr>
                <a:defRPr/>
              </a:pPr>
              <a:t>‹#›</a:t>
            </a:fld>
            <a:endParaRPr lang="en-US"/>
          </a:p>
        </p:txBody>
      </p:sp>
    </p:spTree>
  </p:cSld>
  <p:clrMapOvr>
    <a:masterClrMapping/>
  </p:clrMapOvr>
  <p:transition xmlns:p14="http://schemas.microsoft.com/office/powerpoint/2010/main"/>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202"/>
          <p:cNvSpPr>
            <a:spLocks noGrp="1" noChangeArrowheads="1"/>
          </p:cNvSpPr>
          <p:nvPr>
            <p:ph type="sldNum" sz="quarter" idx="10"/>
          </p:nvPr>
        </p:nvSpPr>
        <p:spPr>
          <a:ln/>
        </p:spPr>
        <p:txBody>
          <a:bodyPr/>
          <a:lstStyle>
            <a:lvl1pPr>
              <a:defRPr/>
            </a:lvl1pPr>
          </a:lstStyle>
          <a:p>
            <a:pPr>
              <a:defRPr/>
            </a:pPr>
            <a:fld id="{1A54C0E5-70C2-48DC-A87B-4839CBA46364}" type="slidenum">
              <a:rPr lang="en-US"/>
              <a:pPr>
                <a:defRPr/>
              </a:pPr>
              <a:t>‹#›</a:t>
            </a:fld>
            <a:endParaRPr lang="en-US"/>
          </a:p>
        </p:txBody>
      </p:sp>
    </p:spTree>
  </p:cSld>
  <p:clrMapOvr>
    <a:masterClrMapping/>
  </p:clrMapOvr>
  <p:transition xmlns:p14="http://schemas.microsoft.com/office/powerpoint/2010/main"/>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758950" y="131763"/>
            <a:ext cx="6851650" cy="530225"/>
          </a:xfrm>
          <a:prstGeom prst="rect">
            <a:avLst/>
          </a:prstGeom>
        </p:spPr>
        <p:txBody>
          <a:bodyPr/>
          <a:lstStyle>
            <a:lvl1pPr>
              <a:defRPr baseline="0">
                <a:solidFill>
                  <a:schemeClr val="bg1"/>
                </a:solidFill>
              </a:defRPr>
            </a:lvl1pPr>
          </a:lstStyle>
          <a:p>
            <a:r>
              <a:rPr lang="en-US" dirty="0" smtClean="0"/>
              <a:t>Click to edit Master title style</a:t>
            </a:r>
            <a:endParaRPr lang="en-US" dirty="0"/>
          </a:p>
        </p:txBody>
      </p:sp>
      <p:sp>
        <p:nvSpPr>
          <p:cNvPr id="3" name="Rectangle 202"/>
          <p:cNvSpPr>
            <a:spLocks noGrp="1" noChangeArrowheads="1"/>
          </p:cNvSpPr>
          <p:nvPr>
            <p:ph type="sldNum" sz="quarter" idx="10"/>
          </p:nvPr>
        </p:nvSpPr>
        <p:spPr>
          <a:ln/>
        </p:spPr>
        <p:txBody>
          <a:bodyPr/>
          <a:lstStyle>
            <a:lvl1pPr>
              <a:defRPr/>
            </a:lvl1pPr>
          </a:lstStyle>
          <a:p>
            <a:pPr>
              <a:defRPr/>
            </a:pPr>
            <a:fld id="{00326B1B-CA26-47A2-9FD5-206ABBFA3431}" type="slidenum">
              <a:rPr lang="en-US"/>
              <a:pPr>
                <a:defRPr/>
              </a:pPr>
              <a:t>‹#›</a:t>
            </a:fld>
            <a:endParaRPr lang="en-US"/>
          </a:p>
        </p:txBody>
      </p:sp>
    </p:spTree>
  </p:cSld>
  <p:clrMapOvr>
    <a:masterClrMapping/>
  </p:clrMapOvr>
  <p:transition xmlns:p14="http://schemas.microsoft.com/office/powerpoint/2010/main"/>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02"/>
          <p:cNvSpPr>
            <a:spLocks noGrp="1" noChangeArrowheads="1"/>
          </p:cNvSpPr>
          <p:nvPr>
            <p:ph type="sldNum" sz="quarter" idx="10"/>
          </p:nvPr>
        </p:nvSpPr>
        <p:spPr>
          <a:ln/>
        </p:spPr>
        <p:txBody>
          <a:bodyPr/>
          <a:lstStyle>
            <a:lvl1pPr>
              <a:defRPr/>
            </a:lvl1pPr>
          </a:lstStyle>
          <a:p>
            <a:pPr>
              <a:defRPr/>
            </a:pPr>
            <a:fld id="{94F8DA14-3DD2-4903-87F0-0E7416242EA3}" type="slidenum">
              <a:rPr lang="en-US"/>
              <a:pPr>
                <a:defRPr/>
              </a:pPr>
              <a:t>‹#›</a:t>
            </a:fld>
            <a:endParaRPr lang="en-US"/>
          </a:p>
        </p:txBody>
      </p:sp>
    </p:spTree>
  </p:cSld>
  <p:clrMapOvr>
    <a:masterClrMapping/>
  </p:clrMapOvr>
  <p:transition xmlns:p14="http://schemas.microsoft.com/office/powerpoint/2010/main"/>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202"/>
          <p:cNvSpPr>
            <a:spLocks noGrp="1" noChangeArrowheads="1"/>
          </p:cNvSpPr>
          <p:nvPr>
            <p:ph type="sldNum" sz="quarter" idx="10"/>
          </p:nvPr>
        </p:nvSpPr>
        <p:spPr>
          <a:ln/>
        </p:spPr>
        <p:txBody>
          <a:bodyPr/>
          <a:lstStyle>
            <a:lvl1pPr>
              <a:defRPr/>
            </a:lvl1pPr>
          </a:lstStyle>
          <a:p>
            <a:pPr>
              <a:defRPr/>
            </a:pPr>
            <a:fld id="{5B517479-95D7-4890-8FB1-765F992CEB18}" type="slidenum">
              <a:rPr lang="en-US"/>
              <a:pPr>
                <a:defRPr/>
              </a:pPr>
              <a:t>‹#›</a:t>
            </a:fld>
            <a:endParaRPr lang="en-US"/>
          </a:p>
        </p:txBody>
      </p:sp>
    </p:spTree>
  </p:cSld>
  <p:clrMapOvr>
    <a:masterClrMapping/>
  </p:clrMapOvr>
  <p:transition xmlns:p14="http://schemas.microsoft.com/office/powerpoint/2010/main"/>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202"/>
          <p:cNvSpPr>
            <a:spLocks noGrp="1" noChangeArrowheads="1"/>
          </p:cNvSpPr>
          <p:nvPr>
            <p:ph type="sldNum" sz="quarter" idx="10"/>
          </p:nvPr>
        </p:nvSpPr>
        <p:spPr>
          <a:ln/>
        </p:spPr>
        <p:txBody>
          <a:bodyPr/>
          <a:lstStyle>
            <a:lvl1pPr>
              <a:defRPr/>
            </a:lvl1pPr>
          </a:lstStyle>
          <a:p>
            <a:pPr>
              <a:defRPr/>
            </a:pPr>
            <a:fld id="{68870521-26EA-4FF5-8CE2-B51D84A9E8FF}" type="slidenum">
              <a:rPr lang="en-US"/>
              <a:pPr>
                <a:defRPr/>
              </a:pPr>
              <a:t>‹#›</a:t>
            </a:fld>
            <a:endParaRPr lang="en-US"/>
          </a:p>
        </p:txBody>
      </p:sp>
    </p:spTree>
  </p:cSld>
  <p:clrMapOvr>
    <a:masterClrMapping/>
  </p:clrMapOvr>
  <p:transition xmlns:p14="http://schemas.microsoft.com/office/powerpoint/2010/main"/>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758950" y="131763"/>
            <a:ext cx="6851650" cy="530225"/>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1566588" y="1117217"/>
            <a:ext cx="7845425" cy="5137150"/>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02"/>
          <p:cNvSpPr>
            <a:spLocks noGrp="1" noChangeArrowheads="1"/>
          </p:cNvSpPr>
          <p:nvPr>
            <p:ph type="sldNum" sz="quarter" idx="10"/>
          </p:nvPr>
        </p:nvSpPr>
        <p:spPr>
          <a:ln/>
        </p:spPr>
        <p:txBody>
          <a:bodyPr/>
          <a:lstStyle>
            <a:lvl1pPr>
              <a:defRPr/>
            </a:lvl1pPr>
          </a:lstStyle>
          <a:p>
            <a:pPr>
              <a:defRPr/>
            </a:pPr>
            <a:fld id="{AE90CD6E-9370-48D3-9968-4B4A654D218A}" type="slidenum">
              <a:rPr lang="en-US"/>
              <a:pPr>
                <a:defRPr/>
              </a:pPr>
              <a:t>‹#›</a:t>
            </a:fld>
            <a:endParaRPr lang="en-US"/>
          </a:p>
        </p:txBody>
      </p:sp>
    </p:spTree>
  </p:cSld>
  <p:clrMapOvr>
    <a:masterClrMapping/>
  </p:clrMapOvr>
  <p:transition xmlns:p14="http://schemas.microsoft.com/office/powerpoint/2010/main"/>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8475" y="131763"/>
            <a:ext cx="1960563" cy="62960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63613" y="131763"/>
            <a:ext cx="5732462" cy="62960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02"/>
          <p:cNvSpPr>
            <a:spLocks noGrp="1" noChangeArrowheads="1"/>
          </p:cNvSpPr>
          <p:nvPr>
            <p:ph type="sldNum" sz="quarter" idx="10"/>
          </p:nvPr>
        </p:nvSpPr>
        <p:spPr>
          <a:ln/>
        </p:spPr>
        <p:txBody>
          <a:bodyPr/>
          <a:lstStyle>
            <a:lvl1pPr>
              <a:defRPr/>
            </a:lvl1pPr>
          </a:lstStyle>
          <a:p>
            <a:pPr>
              <a:defRPr/>
            </a:pPr>
            <a:fld id="{9C6F614F-F85A-450A-992B-16DFF2F7EF00}" type="slidenum">
              <a:rPr lang="en-US"/>
              <a:pPr>
                <a:defRPr/>
              </a:pPr>
              <a:t>‹#›</a:t>
            </a:fld>
            <a:endParaRPr lang="en-US"/>
          </a:p>
        </p:txBody>
      </p:sp>
    </p:spTree>
  </p:cSld>
  <p:clrMapOvr>
    <a:masterClrMapping/>
  </p:clrMapOvr>
  <p:transition xmlns:p14="http://schemas.microsoft.com/office/powerpoint/2010/main"/>
</p:sldLayout>
</file>

<file path=ppt/slideLayouts/slideLayout25.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963613" y="131763"/>
            <a:ext cx="7845425" cy="6296025"/>
          </a:xfrm>
          <a:prstGeom prst="rect">
            <a:avLst/>
          </a:prstGeo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3" name="Rectangle 202"/>
          <p:cNvSpPr>
            <a:spLocks noGrp="1" noChangeArrowheads="1"/>
          </p:cNvSpPr>
          <p:nvPr>
            <p:ph type="sldNum" sz="quarter" idx="10"/>
          </p:nvPr>
        </p:nvSpPr>
        <p:spPr>
          <a:ln/>
        </p:spPr>
        <p:txBody>
          <a:bodyPr/>
          <a:lstStyle>
            <a:lvl1pPr>
              <a:defRPr/>
            </a:lvl1pPr>
          </a:lstStyle>
          <a:p>
            <a:pPr>
              <a:defRPr/>
            </a:pPr>
            <a:fld id="{2D419FC9-835A-4CE5-887E-3DDB20C83584}" type="slidenum">
              <a:rPr lang="en-US"/>
              <a:pPr>
                <a:defRPr/>
              </a:pPr>
              <a:t>‹#›</a:t>
            </a:fld>
            <a:endParaRPr lang="en-US"/>
          </a:p>
        </p:txBody>
      </p:sp>
    </p:spTree>
  </p:cSld>
  <p:clrMapOvr>
    <a:masterClrMapping/>
  </p:clrMapOvr>
  <p:transition xmlns:p14="http://schemas.microsoft.com/office/powerpoint/2010/main"/>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4" name="Line 70"/>
          <p:cNvSpPr>
            <a:spLocks noChangeShapeType="1"/>
          </p:cNvSpPr>
          <p:nvPr userDrawn="1"/>
        </p:nvSpPr>
        <p:spPr bwMode="auto">
          <a:xfrm>
            <a:off x="0" y="3784600"/>
            <a:ext cx="9144000" cy="0"/>
          </a:xfrm>
          <a:prstGeom prst="line">
            <a:avLst/>
          </a:prstGeom>
          <a:noFill/>
          <a:ln w="9525">
            <a:solidFill>
              <a:schemeClr val="bg2"/>
            </a:solidFill>
            <a:round/>
            <a:headEnd/>
            <a:tailEnd/>
          </a:ln>
        </p:spPr>
        <p:txBody>
          <a:bodyPr wrap="none" anchor="ctr"/>
          <a:lstStyle/>
          <a:p>
            <a:endParaRPr lang="en-US">
              <a:solidFill>
                <a:srgbClr val="000000"/>
              </a:solidFill>
            </a:endParaRPr>
          </a:p>
        </p:txBody>
      </p:sp>
      <p:sp>
        <p:nvSpPr>
          <p:cNvPr id="5" name="Line 71"/>
          <p:cNvSpPr>
            <a:spLocks noChangeShapeType="1"/>
          </p:cNvSpPr>
          <p:nvPr userDrawn="1"/>
        </p:nvSpPr>
        <p:spPr bwMode="auto">
          <a:xfrm>
            <a:off x="4572000" y="1143000"/>
            <a:ext cx="0" cy="5184775"/>
          </a:xfrm>
          <a:prstGeom prst="line">
            <a:avLst/>
          </a:prstGeom>
          <a:noFill/>
          <a:ln w="9525">
            <a:solidFill>
              <a:schemeClr val="bg2"/>
            </a:solidFill>
            <a:round/>
            <a:headEnd/>
            <a:tailEnd/>
          </a:ln>
        </p:spPr>
        <p:txBody>
          <a:bodyPr wrap="none" anchor="ctr"/>
          <a:lstStyle/>
          <a:p>
            <a:endParaRPr lang="en-US">
              <a:solidFill>
                <a:srgbClr val="000000"/>
              </a:solidFill>
            </a:endParaRPr>
          </a:p>
        </p:txBody>
      </p:sp>
      <p:sp>
        <p:nvSpPr>
          <p:cNvPr id="6" name="Text Box 72"/>
          <p:cNvSpPr txBox="1">
            <a:spLocks noChangeArrowheads="1"/>
          </p:cNvSpPr>
          <p:nvPr userDrawn="1"/>
        </p:nvSpPr>
        <p:spPr bwMode="auto">
          <a:xfrm>
            <a:off x="76200" y="990600"/>
            <a:ext cx="3468688"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a:solidFill>
                  <a:schemeClr val="tx1"/>
                </a:solidFill>
                <a:latin typeface="Arial" charset="0"/>
                <a:ea typeface="ＭＳ Ｐゴシック" charset="0"/>
                <a:cs typeface="ＭＳ Ｐゴシック" charset="0"/>
              </a:defRPr>
            </a:lvl1pPr>
            <a:lvl2pPr marL="742950" indent="-285750" eaLnBrk="0" hangingPunct="0">
              <a:defRPr sz="1000">
                <a:solidFill>
                  <a:schemeClr val="tx1"/>
                </a:solidFill>
                <a:latin typeface="Arial" charset="0"/>
                <a:ea typeface="ＭＳ Ｐゴシック" charset="0"/>
              </a:defRPr>
            </a:lvl2pPr>
            <a:lvl3pPr marL="1143000" indent="-228600" eaLnBrk="0" hangingPunct="0">
              <a:defRPr sz="1000">
                <a:solidFill>
                  <a:schemeClr val="tx1"/>
                </a:solidFill>
                <a:latin typeface="Arial" charset="0"/>
                <a:ea typeface="ＭＳ Ｐゴシック" charset="0"/>
              </a:defRPr>
            </a:lvl3pPr>
            <a:lvl4pPr marL="1600200" indent="-228600" eaLnBrk="0" hangingPunct="0">
              <a:defRPr sz="1000">
                <a:solidFill>
                  <a:schemeClr val="tx1"/>
                </a:solidFill>
                <a:latin typeface="Arial" charset="0"/>
                <a:ea typeface="ＭＳ Ｐゴシック" charset="0"/>
              </a:defRPr>
            </a:lvl4pPr>
            <a:lvl5pPr marL="2057400" indent="-228600" eaLnBrk="0" hangingPunct="0">
              <a:defRPr sz="1000">
                <a:solidFill>
                  <a:schemeClr val="tx1"/>
                </a:solidFill>
                <a:latin typeface="Arial" charset="0"/>
                <a:ea typeface="ＭＳ Ｐゴシック" charset="0"/>
              </a:defRPr>
            </a:lvl5pPr>
            <a:lvl6pPr marL="2514600" indent="-228600" eaLnBrk="0" fontAlgn="base" hangingPunct="0">
              <a:spcBef>
                <a:spcPct val="0"/>
              </a:spcBef>
              <a:spcAft>
                <a:spcPct val="0"/>
              </a:spcAft>
              <a:defRPr sz="1000">
                <a:solidFill>
                  <a:schemeClr val="tx1"/>
                </a:solidFill>
                <a:latin typeface="Arial" charset="0"/>
                <a:ea typeface="ＭＳ Ｐゴシック" charset="0"/>
              </a:defRPr>
            </a:lvl6pPr>
            <a:lvl7pPr marL="2971800" indent="-228600" eaLnBrk="0" fontAlgn="base" hangingPunct="0">
              <a:spcBef>
                <a:spcPct val="0"/>
              </a:spcBef>
              <a:spcAft>
                <a:spcPct val="0"/>
              </a:spcAft>
              <a:defRPr sz="1000">
                <a:solidFill>
                  <a:schemeClr val="tx1"/>
                </a:solidFill>
                <a:latin typeface="Arial" charset="0"/>
                <a:ea typeface="ＭＳ Ｐゴシック" charset="0"/>
              </a:defRPr>
            </a:lvl7pPr>
            <a:lvl8pPr marL="3429000" indent="-228600" eaLnBrk="0" fontAlgn="base" hangingPunct="0">
              <a:spcBef>
                <a:spcPct val="0"/>
              </a:spcBef>
              <a:spcAft>
                <a:spcPct val="0"/>
              </a:spcAft>
              <a:defRPr sz="1000">
                <a:solidFill>
                  <a:schemeClr val="tx1"/>
                </a:solidFill>
                <a:latin typeface="Arial" charset="0"/>
                <a:ea typeface="ＭＳ Ｐゴシック" charset="0"/>
              </a:defRPr>
            </a:lvl8pPr>
            <a:lvl9pPr marL="3886200" indent="-228600" eaLnBrk="0" fontAlgn="base" hangingPunct="0">
              <a:spcBef>
                <a:spcPct val="0"/>
              </a:spcBef>
              <a:spcAft>
                <a:spcPct val="0"/>
              </a:spcAft>
              <a:defRPr sz="1000">
                <a:solidFill>
                  <a:schemeClr val="tx1"/>
                </a:solidFill>
                <a:latin typeface="Arial" charset="0"/>
                <a:ea typeface="ＭＳ Ｐゴシック" charset="0"/>
              </a:defRPr>
            </a:lvl9pPr>
          </a:lstStyle>
          <a:p>
            <a:pPr>
              <a:defRPr/>
            </a:pPr>
            <a:r>
              <a:rPr lang="en-US" sz="1400" b="1" u="sng" smtClean="0">
                <a:solidFill>
                  <a:srgbClr val="000000"/>
                </a:solidFill>
                <a:latin typeface="Calibri" charset="0"/>
                <a:cs typeface="Comic Sans MS" charset="0"/>
              </a:rPr>
              <a:t>Objective</a:t>
            </a:r>
          </a:p>
        </p:txBody>
      </p:sp>
      <p:sp>
        <p:nvSpPr>
          <p:cNvPr id="7" name="Text Box 73"/>
          <p:cNvSpPr txBox="1">
            <a:spLocks noChangeArrowheads="1"/>
          </p:cNvSpPr>
          <p:nvPr userDrawn="1"/>
        </p:nvSpPr>
        <p:spPr bwMode="auto">
          <a:xfrm>
            <a:off x="76200" y="3752850"/>
            <a:ext cx="14636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a:solidFill>
                  <a:schemeClr val="tx1"/>
                </a:solidFill>
                <a:latin typeface="Arial" charset="0"/>
                <a:ea typeface="ＭＳ Ｐゴシック" charset="0"/>
                <a:cs typeface="ＭＳ Ｐゴシック" charset="0"/>
              </a:defRPr>
            </a:lvl1pPr>
            <a:lvl2pPr marL="742950" indent="-285750" eaLnBrk="0" hangingPunct="0">
              <a:defRPr sz="1000">
                <a:solidFill>
                  <a:schemeClr val="tx1"/>
                </a:solidFill>
                <a:latin typeface="Arial" charset="0"/>
                <a:ea typeface="ＭＳ Ｐゴシック" charset="0"/>
              </a:defRPr>
            </a:lvl2pPr>
            <a:lvl3pPr marL="1143000" indent="-228600" eaLnBrk="0" hangingPunct="0">
              <a:defRPr sz="1000">
                <a:solidFill>
                  <a:schemeClr val="tx1"/>
                </a:solidFill>
                <a:latin typeface="Arial" charset="0"/>
                <a:ea typeface="ＭＳ Ｐゴシック" charset="0"/>
              </a:defRPr>
            </a:lvl3pPr>
            <a:lvl4pPr marL="1600200" indent="-228600" eaLnBrk="0" hangingPunct="0">
              <a:defRPr sz="1000">
                <a:solidFill>
                  <a:schemeClr val="tx1"/>
                </a:solidFill>
                <a:latin typeface="Arial" charset="0"/>
                <a:ea typeface="ＭＳ Ｐゴシック" charset="0"/>
              </a:defRPr>
            </a:lvl4pPr>
            <a:lvl5pPr marL="2057400" indent="-228600" eaLnBrk="0" hangingPunct="0">
              <a:defRPr sz="1000">
                <a:solidFill>
                  <a:schemeClr val="tx1"/>
                </a:solidFill>
                <a:latin typeface="Arial" charset="0"/>
                <a:ea typeface="ＭＳ Ｐゴシック" charset="0"/>
              </a:defRPr>
            </a:lvl5pPr>
            <a:lvl6pPr marL="2514600" indent="-228600" eaLnBrk="0" fontAlgn="base" hangingPunct="0">
              <a:spcBef>
                <a:spcPct val="0"/>
              </a:spcBef>
              <a:spcAft>
                <a:spcPct val="0"/>
              </a:spcAft>
              <a:defRPr sz="1000">
                <a:solidFill>
                  <a:schemeClr val="tx1"/>
                </a:solidFill>
                <a:latin typeface="Arial" charset="0"/>
                <a:ea typeface="ＭＳ Ｐゴシック" charset="0"/>
              </a:defRPr>
            </a:lvl6pPr>
            <a:lvl7pPr marL="2971800" indent="-228600" eaLnBrk="0" fontAlgn="base" hangingPunct="0">
              <a:spcBef>
                <a:spcPct val="0"/>
              </a:spcBef>
              <a:spcAft>
                <a:spcPct val="0"/>
              </a:spcAft>
              <a:defRPr sz="1000">
                <a:solidFill>
                  <a:schemeClr val="tx1"/>
                </a:solidFill>
                <a:latin typeface="Arial" charset="0"/>
                <a:ea typeface="ＭＳ Ｐゴシック" charset="0"/>
              </a:defRPr>
            </a:lvl7pPr>
            <a:lvl8pPr marL="3429000" indent="-228600" eaLnBrk="0" fontAlgn="base" hangingPunct="0">
              <a:spcBef>
                <a:spcPct val="0"/>
              </a:spcBef>
              <a:spcAft>
                <a:spcPct val="0"/>
              </a:spcAft>
              <a:defRPr sz="1000">
                <a:solidFill>
                  <a:schemeClr val="tx1"/>
                </a:solidFill>
                <a:latin typeface="Arial" charset="0"/>
                <a:ea typeface="ＭＳ Ｐゴシック" charset="0"/>
              </a:defRPr>
            </a:lvl8pPr>
            <a:lvl9pPr marL="3886200" indent="-228600" eaLnBrk="0" fontAlgn="base" hangingPunct="0">
              <a:spcBef>
                <a:spcPct val="0"/>
              </a:spcBef>
              <a:spcAft>
                <a:spcPct val="0"/>
              </a:spcAft>
              <a:defRPr sz="1000">
                <a:solidFill>
                  <a:schemeClr val="tx1"/>
                </a:solidFill>
                <a:latin typeface="Arial" charset="0"/>
                <a:ea typeface="ＭＳ Ｐゴシック" charset="0"/>
              </a:defRPr>
            </a:lvl9pPr>
          </a:lstStyle>
          <a:p>
            <a:pPr>
              <a:defRPr/>
            </a:pPr>
            <a:r>
              <a:rPr lang="en-US" sz="1400" b="1" u="sng" smtClean="0">
                <a:solidFill>
                  <a:srgbClr val="000000"/>
                </a:solidFill>
                <a:latin typeface="Calibri" charset="0"/>
                <a:cs typeface="Comic Sans MS" charset="0"/>
              </a:rPr>
              <a:t>Approach</a:t>
            </a:r>
          </a:p>
        </p:txBody>
      </p:sp>
      <p:sp>
        <p:nvSpPr>
          <p:cNvPr id="8" name="Text Box 74"/>
          <p:cNvSpPr txBox="1">
            <a:spLocks noChangeArrowheads="1"/>
          </p:cNvSpPr>
          <p:nvPr userDrawn="1"/>
        </p:nvSpPr>
        <p:spPr bwMode="auto">
          <a:xfrm>
            <a:off x="76200" y="5953125"/>
            <a:ext cx="44386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17475" indent="-117475" defTabSz="339725" eaLnBrk="0" hangingPunct="0">
              <a:defRPr sz="1000">
                <a:solidFill>
                  <a:schemeClr val="tx1"/>
                </a:solidFill>
                <a:latin typeface="Arial" charset="0"/>
                <a:ea typeface="ＭＳ Ｐゴシック" charset="0"/>
                <a:cs typeface="ＭＳ Ｐゴシック" charset="0"/>
              </a:defRPr>
            </a:lvl1pPr>
            <a:lvl2pPr marL="742950" indent="-285750" defTabSz="339725" eaLnBrk="0" hangingPunct="0">
              <a:defRPr sz="1000">
                <a:solidFill>
                  <a:schemeClr val="tx1"/>
                </a:solidFill>
                <a:latin typeface="Arial" charset="0"/>
                <a:ea typeface="ＭＳ Ｐゴシック" charset="0"/>
              </a:defRPr>
            </a:lvl2pPr>
            <a:lvl3pPr marL="1143000" indent="-228600" defTabSz="339725" eaLnBrk="0" hangingPunct="0">
              <a:defRPr sz="1000">
                <a:solidFill>
                  <a:schemeClr val="tx1"/>
                </a:solidFill>
                <a:latin typeface="Arial" charset="0"/>
                <a:ea typeface="ＭＳ Ｐゴシック" charset="0"/>
              </a:defRPr>
            </a:lvl3pPr>
            <a:lvl4pPr marL="1600200" indent="-228600" defTabSz="339725" eaLnBrk="0" hangingPunct="0">
              <a:defRPr sz="1000">
                <a:solidFill>
                  <a:schemeClr val="tx1"/>
                </a:solidFill>
                <a:latin typeface="Arial" charset="0"/>
                <a:ea typeface="ＭＳ Ｐゴシック" charset="0"/>
              </a:defRPr>
            </a:lvl4pPr>
            <a:lvl5pPr marL="2057400" indent="-228600" defTabSz="339725" eaLnBrk="0" hangingPunct="0">
              <a:defRPr sz="1000">
                <a:solidFill>
                  <a:schemeClr val="tx1"/>
                </a:solidFill>
                <a:latin typeface="Arial" charset="0"/>
                <a:ea typeface="ＭＳ Ｐゴシック" charset="0"/>
              </a:defRPr>
            </a:lvl5pPr>
            <a:lvl6pPr marL="2514600" indent="-228600" defTabSz="339725" eaLnBrk="0" fontAlgn="base" hangingPunct="0">
              <a:spcBef>
                <a:spcPct val="0"/>
              </a:spcBef>
              <a:spcAft>
                <a:spcPct val="0"/>
              </a:spcAft>
              <a:defRPr sz="1000">
                <a:solidFill>
                  <a:schemeClr val="tx1"/>
                </a:solidFill>
                <a:latin typeface="Arial" charset="0"/>
                <a:ea typeface="ＭＳ Ｐゴシック" charset="0"/>
              </a:defRPr>
            </a:lvl6pPr>
            <a:lvl7pPr marL="2971800" indent="-228600" defTabSz="339725" eaLnBrk="0" fontAlgn="base" hangingPunct="0">
              <a:spcBef>
                <a:spcPct val="0"/>
              </a:spcBef>
              <a:spcAft>
                <a:spcPct val="0"/>
              </a:spcAft>
              <a:defRPr sz="1000">
                <a:solidFill>
                  <a:schemeClr val="tx1"/>
                </a:solidFill>
                <a:latin typeface="Arial" charset="0"/>
                <a:ea typeface="ＭＳ Ｐゴシック" charset="0"/>
              </a:defRPr>
            </a:lvl7pPr>
            <a:lvl8pPr marL="3429000" indent="-228600" defTabSz="339725" eaLnBrk="0" fontAlgn="base" hangingPunct="0">
              <a:spcBef>
                <a:spcPct val="0"/>
              </a:spcBef>
              <a:spcAft>
                <a:spcPct val="0"/>
              </a:spcAft>
              <a:defRPr sz="1000">
                <a:solidFill>
                  <a:schemeClr val="tx1"/>
                </a:solidFill>
                <a:latin typeface="Arial" charset="0"/>
                <a:ea typeface="ＭＳ Ｐゴシック" charset="0"/>
              </a:defRPr>
            </a:lvl8pPr>
            <a:lvl9pPr marL="3886200" indent="-228600" defTabSz="339725" eaLnBrk="0" fontAlgn="base" hangingPunct="0">
              <a:spcBef>
                <a:spcPct val="0"/>
              </a:spcBef>
              <a:spcAft>
                <a:spcPct val="0"/>
              </a:spcAft>
              <a:defRPr sz="1000">
                <a:solidFill>
                  <a:schemeClr val="tx1"/>
                </a:solidFill>
                <a:latin typeface="Arial" charset="0"/>
                <a:ea typeface="ＭＳ Ｐゴシック" charset="0"/>
              </a:defRPr>
            </a:lvl9pPr>
          </a:lstStyle>
          <a:p>
            <a:pPr>
              <a:defRPr/>
            </a:pPr>
            <a:r>
              <a:rPr lang="en-US" sz="1400" b="1" u="sng" smtClean="0">
                <a:solidFill>
                  <a:srgbClr val="000000"/>
                </a:solidFill>
                <a:latin typeface="Calibri" charset="0"/>
                <a:cs typeface="Comic Sans MS" charset="0"/>
              </a:rPr>
              <a:t>Co-Is/Partners</a:t>
            </a:r>
          </a:p>
          <a:p>
            <a:pPr>
              <a:defRPr/>
            </a:pPr>
            <a:r>
              <a:rPr lang="en-US" sz="1400" smtClean="0">
                <a:solidFill>
                  <a:srgbClr val="000000"/>
                </a:solidFill>
                <a:latin typeface="Calibri" charset="0"/>
                <a:cs typeface="Arial" charset="0"/>
              </a:rPr>
              <a:t>Name1, Name2, OrgA; Name3, OrgB</a:t>
            </a:r>
          </a:p>
        </p:txBody>
      </p:sp>
      <p:sp>
        <p:nvSpPr>
          <p:cNvPr id="9" name="Text Box 73"/>
          <p:cNvSpPr txBox="1">
            <a:spLocks noChangeArrowheads="1"/>
          </p:cNvSpPr>
          <p:nvPr userDrawn="1"/>
        </p:nvSpPr>
        <p:spPr bwMode="auto">
          <a:xfrm>
            <a:off x="4573588" y="3748088"/>
            <a:ext cx="14636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a:solidFill>
                  <a:schemeClr val="tx1"/>
                </a:solidFill>
                <a:latin typeface="Arial" charset="0"/>
                <a:ea typeface="ＭＳ Ｐゴシック" charset="0"/>
                <a:cs typeface="ＭＳ Ｐゴシック" charset="0"/>
              </a:defRPr>
            </a:lvl1pPr>
            <a:lvl2pPr marL="742950" indent="-285750" eaLnBrk="0" hangingPunct="0">
              <a:defRPr sz="1000">
                <a:solidFill>
                  <a:schemeClr val="tx1"/>
                </a:solidFill>
                <a:latin typeface="Arial" charset="0"/>
                <a:ea typeface="ＭＳ Ｐゴシック" charset="0"/>
              </a:defRPr>
            </a:lvl2pPr>
            <a:lvl3pPr marL="1143000" indent="-228600" eaLnBrk="0" hangingPunct="0">
              <a:defRPr sz="1000">
                <a:solidFill>
                  <a:schemeClr val="tx1"/>
                </a:solidFill>
                <a:latin typeface="Arial" charset="0"/>
                <a:ea typeface="ＭＳ Ｐゴシック" charset="0"/>
              </a:defRPr>
            </a:lvl3pPr>
            <a:lvl4pPr marL="1600200" indent="-228600" eaLnBrk="0" hangingPunct="0">
              <a:defRPr sz="1000">
                <a:solidFill>
                  <a:schemeClr val="tx1"/>
                </a:solidFill>
                <a:latin typeface="Arial" charset="0"/>
                <a:ea typeface="ＭＳ Ｐゴシック" charset="0"/>
              </a:defRPr>
            </a:lvl4pPr>
            <a:lvl5pPr marL="2057400" indent="-228600" eaLnBrk="0" hangingPunct="0">
              <a:defRPr sz="1000">
                <a:solidFill>
                  <a:schemeClr val="tx1"/>
                </a:solidFill>
                <a:latin typeface="Arial" charset="0"/>
                <a:ea typeface="ＭＳ Ｐゴシック" charset="0"/>
              </a:defRPr>
            </a:lvl5pPr>
            <a:lvl6pPr marL="2514600" indent="-228600" eaLnBrk="0" fontAlgn="base" hangingPunct="0">
              <a:spcBef>
                <a:spcPct val="0"/>
              </a:spcBef>
              <a:spcAft>
                <a:spcPct val="0"/>
              </a:spcAft>
              <a:defRPr sz="1000">
                <a:solidFill>
                  <a:schemeClr val="tx1"/>
                </a:solidFill>
                <a:latin typeface="Arial" charset="0"/>
                <a:ea typeface="ＭＳ Ｐゴシック" charset="0"/>
              </a:defRPr>
            </a:lvl6pPr>
            <a:lvl7pPr marL="2971800" indent="-228600" eaLnBrk="0" fontAlgn="base" hangingPunct="0">
              <a:spcBef>
                <a:spcPct val="0"/>
              </a:spcBef>
              <a:spcAft>
                <a:spcPct val="0"/>
              </a:spcAft>
              <a:defRPr sz="1000">
                <a:solidFill>
                  <a:schemeClr val="tx1"/>
                </a:solidFill>
                <a:latin typeface="Arial" charset="0"/>
                <a:ea typeface="ＭＳ Ｐゴシック" charset="0"/>
              </a:defRPr>
            </a:lvl7pPr>
            <a:lvl8pPr marL="3429000" indent="-228600" eaLnBrk="0" fontAlgn="base" hangingPunct="0">
              <a:spcBef>
                <a:spcPct val="0"/>
              </a:spcBef>
              <a:spcAft>
                <a:spcPct val="0"/>
              </a:spcAft>
              <a:defRPr sz="1000">
                <a:solidFill>
                  <a:schemeClr val="tx1"/>
                </a:solidFill>
                <a:latin typeface="Arial" charset="0"/>
                <a:ea typeface="ＭＳ Ｐゴシック" charset="0"/>
              </a:defRPr>
            </a:lvl8pPr>
            <a:lvl9pPr marL="3886200" indent="-228600" eaLnBrk="0" fontAlgn="base" hangingPunct="0">
              <a:spcBef>
                <a:spcPct val="0"/>
              </a:spcBef>
              <a:spcAft>
                <a:spcPct val="0"/>
              </a:spcAft>
              <a:defRPr sz="1000">
                <a:solidFill>
                  <a:schemeClr val="tx1"/>
                </a:solidFill>
                <a:latin typeface="Arial" charset="0"/>
                <a:ea typeface="ＭＳ Ｐゴシック" charset="0"/>
              </a:defRPr>
            </a:lvl9pPr>
          </a:lstStyle>
          <a:p>
            <a:pPr>
              <a:defRPr/>
            </a:pPr>
            <a:r>
              <a:rPr lang="en-US" sz="1400" b="1" u="sng" smtClean="0">
                <a:solidFill>
                  <a:srgbClr val="000000"/>
                </a:solidFill>
                <a:latin typeface="Calibri" charset="0"/>
                <a:cs typeface="Comic Sans MS" charset="0"/>
              </a:rPr>
              <a:t>Key Milestones</a:t>
            </a:r>
          </a:p>
        </p:txBody>
      </p:sp>
      <p:sp>
        <p:nvSpPr>
          <p:cNvPr id="10" name="Rectangle 2"/>
          <p:cNvSpPr>
            <a:spLocks noGrp="1" noChangeArrowheads="1"/>
          </p:cNvSpPr>
          <p:nvPr>
            <p:ph type="ctrTitle"/>
          </p:nvPr>
        </p:nvSpPr>
        <p:spPr>
          <a:xfrm>
            <a:off x="779463" y="138060"/>
            <a:ext cx="7678737" cy="415925"/>
          </a:xfrm>
          <a:prstGeom prst="rect">
            <a:avLst/>
          </a:prstGeom>
        </p:spPr>
        <p:txBody>
          <a:bodyPr/>
          <a:lstStyle>
            <a:lvl1pPr>
              <a:defRPr sz="1600" b="1" i="0">
                <a:solidFill>
                  <a:schemeClr val="tx1"/>
                </a:solidFill>
                <a:latin typeface="+mj-lt"/>
                <a:cs typeface="Comic Sans MS"/>
              </a:defRPr>
            </a:lvl1pPr>
          </a:lstStyle>
          <a:p>
            <a:r>
              <a:rPr lang="en-US" dirty="0"/>
              <a:t>Project Title</a:t>
            </a:r>
          </a:p>
        </p:txBody>
      </p:sp>
      <p:sp>
        <p:nvSpPr>
          <p:cNvPr id="11" name="Rectangle 3"/>
          <p:cNvSpPr>
            <a:spLocks noGrp="1" noChangeArrowheads="1"/>
          </p:cNvSpPr>
          <p:nvPr>
            <p:ph type="subTitle" idx="1"/>
          </p:nvPr>
        </p:nvSpPr>
        <p:spPr>
          <a:xfrm>
            <a:off x="1371600" y="587323"/>
            <a:ext cx="6400800" cy="293687"/>
          </a:xfrm>
          <a:prstGeom prst="rect">
            <a:avLst/>
          </a:prstGeom>
        </p:spPr>
        <p:txBody>
          <a:bodyPr/>
          <a:lstStyle>
            <a:lvl1pPr marL="0" indent="0" algn="ctr">
              <a:buFontTx/>
              <a:buNone/>
              <a:defRPr sz="1400" b="0">
                <a:latin typeface="+mn-lt"/>
                <a:cs typeface="Comic Sans MS"/>
              </a:defRPr>
            </a:lvl1pPr>
          </a:lstStyle>
          <a:p>
            <a:r>
              <a:rPr lang="en-US" dirty="0" smtClean="0"/>
              <a:t>PI:  </a:t>
            </a:r>
            <a:r>
              <a:rPr lang="en-US" dirty="0" err="1" smtClean="0"/>
              <a:t>Firstname</a:t>
            </a:r>
            <a:r>
              <a:rPr lang="en-US" dirty="0" smtClean="0"/>
              <a:t> </a:t>
            </a:r>
            <a:r>
              <a:rPr lang="en-US" dirty="0" err="1" smtClean="0"/>
              <a:t>Lastname</a:t>
            </a:r>
            <a:r>
              <a:rPr lang="en-US" dirty="0" smtClean="0"/>
              <a:t>, Institution</a:t>
            </a:r>
            <a:endParaRPr lang="en-US" dirty="0"/>
          </a:p>
        </p:txBody>
      </p:sp>
    </p:spTree>
  </p:cSld>
  <p:clrMapOvr>
    <a:masterClrMapping/>
  </p:clrMapOvr>
  <p:transition xmlns:p14="http://schemas.microsoft.com/office/powerpoint/2010/main"/>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144463" y="117481"/>
            <a:ext cx="2411412" cy="57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Image 8" descr="geoglam.pn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164388" y="36519"/>
            <a:ext cx="1979612"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9"/>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3851275" y="3862388"/>
            <a:ext cx="5329238" cy="302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7090" name="Rectangle 2"/>
          <p:cNvSpPr>
            <a:spLocks noGrp="1" noChangeArrowheads="1"/>
          </p:cNvSpPr>
          <p:nvPr>
            <p:ph type="ctrTitle"/>
          </p:nvPr>
        </p:nvSpPr>
        <p:spPr>
          <a:xfrm>
            <a:off x="685800" y="2130431"/>
            <a:ext cx="7772400" cy="1470025"/>
          </a:xfrm>
        </p:spPr>
        <p:txBody>
          <a:bodyPr/>
          <a:lstStyle>
            <a:lvl1pPr>
              <a:defRPr smtClean="0"/>
            </a:lvl1pPr>
          </a:lstStyle>
          <a:p>
            <a:r>
              <a:rPr lang="en-US" smtClean="0"/>
              <a:t>Click to edit Master title style</a:t>
            </a:r>
          </a:p>
        </p:txBody>
      </p:sp>
      <p:sp>
        <p:nvSpPr>
          <p:cNvPr id="217091" name="Rectangle 3"/>
          <p:cNvSpPr>
            <a:spLocks noGrp="1" noChangeArrowheads="1"/>
          </p:cNvSpPr>
          <p:nvPr>
            <p:ph type="subTitle" idx="1"/>
          </p:nvPr>
        </p:nvSpPr>
        <p:spPr>
          <a:xfrm>
            <a:off x="1371600" y="3886200"/>
            <a:ext cx="6400800" cy="1752600"/>
          </a:xfrm>
        </p:spPr>
        <p:txBody>
          <a:bodyPr/>
          <a:lstStyle>
            <a:lvl1pPr marL="0" indent="0" algn="ctr">
              <a:buFontTx/>
              <a:buNone/>
              <a:defRPr smtClean="0"/>
            </a:lvl1pPr>
          </a:lstStyle>
          <a:p>
            <a:r>
              <a:rPr lang="en-US" smtClean="0"/>
              <a:t>Click to edit Master subtitle style</a:t>
            </a:r>
          </a:p>
        </p:txBody>
      </p:sp>
      <p:sp>
        <p:nvSpPr>
          <p:cNvPr id="7" name="Rectangle 5"/>
          <p:cNvSpPr>
            <a:spLocks noGrp="1" noChangeArrowheads="1"/>
          </p:cNvSpPr>
          <p:nvPr>
            <p:ph type="ftr" sz="quarter" idx="10"/>
          </p:nvPr>
        </p:nvSpPr>
        <p:spPr/>
        <p:txBody>
          <a:bodyPr/>
          <a:lstStyle>
            <a:lvl1pPr>
              <a:defRPr/>
            </a:lvl1pPr>
          </a:lstStyle>
          <a:p>
            <a:pPr>
              <a:defRPr/>
            </a:pPr>
            <a:r>
              <a:rPr lang="en-US" smtClean="0">
                <a:solidFill>
                  <a:srgbClr val="000000"/>
                </a:solidFill>
                <a:cs typeface="Arial"/>
              </a:rPr>
              <a:t>Footer</a:t>
            </a:r>
            <a:endParaRPr lang="en-US">
              <a:solidFill>
                <a:srgbClr val="000000"/>
              </a:solidFill>
              <a:cs typeface="Arial"/>
            </a:endParaRPr>
          </a:p>
        </p:txBody>
      </p:sp>
      <p:sp>
        <p:nvSpPr>
          <p:cNvPr id="8" name="Rectangle 6"/>
          <p:cNvSpPr>
            <a:spLocks noGrp="1" noChangeArrowheads="1"/>
          </p:cNvSpPr>
          <p:nvPr>
            <p:ph type="sldNum" sz="quarter" idx="11"/>
          </p:nvPr>
        </p:nvSpPr>
        <p:spPr>
          <a:xfrm>
            <a:off x="6553200" y="6245225"/>
            <a:ext cx="2133600" cy="476250"/>
          </a:xfrm>
        </p:spPr>
        <p:txBody>
          <a:bodyPr/>
          <a:lstStyle>
            <a:lvl1pPr>
              <a:defRPr smtClean="0"/>
            </a:lvl1pPr>
          </a:lstStyle>
          <a:p>
            <a:pPr>
              <a:defRPr/>
            </a:pPr>
            <a:fld id="{B43F68A3-70D1-44E8-A8FC-09990D588622}" type="slidenum">
              <a:rPr lang="en-US" altLang="en-US">
                <a:solidFill>
                  <a:srgbClr val="000000"/>
                </a:solidFill>
                <a:latin typeface="Arial"/>
                <a:cs typeface="Arial"/>
              </a:rPr>
              <a:pPr>
                <a:defRPr/>
              </a:pPr>
              <a:t>‹#›</a:t>
            </a:fld>
            <a:r>
              <a:rPr lang="en-US" altLang="en-US">
                <a:solidFill>
                  <a:srgbClr val="000000"/>
                </a:solidFill>
                <a:latin typeface="Arial"/>
                <a:cs typeface="Arial"/>
              </a:rPr>
              <a:t> / 10</a:t>
            </a:r>
          </a:p>
        </p:txBody>
      </p:sp>
    </p:spTree>
    <p:extLst>
      <p:ext uri="{BB962C8B-B14F-4D97-AF65-F5344CB8AC3E}">
        <p14:creationId xmlns:p14="http://schemas.microsoft.com/office/powerpoint/2010/main" val="160053954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en-US">
              <a:solidFill>
                <a:srgbClr val="000000"/>
              </a:solidFill>
              <a:cs typeface="Aria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en-US">
              <a:solidFill>
                <a:srgbClr val="000000"/>
              </a:solidFill>
              <a:cs typeface="Arial"/>
            </a:endParaRPr>
          </a:p>
        </p:txBody>
      </p:sp>
      <p:sp>
        <p:nvSpPr>
          <p:cNvPr id="4" name="Rectangle 6"/>
          <p:cNvSpPr>
            <a:spLocks noGrp="1" noChangeArrowheads="1"/>
          </p:cNvSpPr>
          <p:nvPr>
            <p:ph type="sldNum" sz="quarter" idx="12"/>
          </p:nvPr>
        </p:nvSpPr>
        <p:spPr>
          <a:ln/>
        </p:spPr>
        <p:txBody>
          <a:bodyPr/>
          <a:lstStyle>
            <a:lvl1pPr>
              <a:defRPr/>
            </a:lvl1pPr>
          </a:lstStyle>
          <a:p>
            <a:pPr>
              <a:defRPr/>
            </a:pPr>
            <a:fld id="{9448F95E-6689-4651-BE75-D6257F4908E2}" type="slidenum">
              <a:rPr lang="en-US" altLang="en-US">
                <a:solidFill>
                  <a:srgbClr val="000000"/>
                </a:solidFill>
                <a:latin typeface="Arial"/>
                <a:cs typeface="Arial"/>
              </a:rPr>
              <a:pPr>
                <a:defRPr/>
              </a:pPr>
              <a:t>‹#›</a:t>
            </a:fld>
            <a:r>
              <a:rPr lang="en-US" altLang="en-US">
                <a:solidFill>
                  <a:srgbClr val="000000"/>
                </a:solidFill>
                <a:latin typeface="Arial"/>
                <a:cs typeface="Arial"/>
              </a:rPr>
              <a:t> / 10</a:t>
            </a:r>
          </a:p>
        </p:txBody>
      </p:sp>
    </p:spTree>
    <p:extLst>
      <p:ext uri="{BB962C8B-B14F-4D97-AF65-F5344CB8AC3E}">
        <p14:creationId xmlns:p14="http://schemas.microsoft.com/office/powerpoint/2010/main" val="311908277"/>
      </p:ext>
    </p:extLst>
  </p:cSld>
  <p:clrMapOvr>
    <a:masterClrMapping/>
  </p:clrMapOvr>
  <p:transition xmlns:p14="http://schemas.microsoft.com/office/powerpoint/2010/main">
    <p:fade/>
  </p:transition>
  <p:timing>
    <p:tnLst>
      <p:par>
        <p:cTn xmlns:p14="http://schemas.microsoft.com/office/powerpoint/2010/main" id="1" dur="indefinite" restart="never" nodeType="tmRoot"/>
      </p:par>
    </p:tn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95288" y="549278"/>
            <a:ext cx="8229600" cy="720725"/>
          </a:xfr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6"/>
            <a:ext cx="8686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solidFill>
                <a:srgbClr val="000000"/>
              </a:solidFill>
              <a:cs typeface="Aria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a:solidFill>
                <a:srgbClr val="000000"/>
              </a:solidFill>
              <a:cs typeface="Arial"/>
            </a:endParaRPr>
          </a:p>
        </p:txBody>
      </p:sp>
      <p:sp>
        <p:nvSpPr>
          <p:cNvPr id="6" name="Rectangle 6"/>
          <p:cNvSpPr>
            <a:spLocks noGrp="1" noChangeArrowheads="1"/>
          </p:cNvSpPr>
          <p:nvPr>
            <p:ph type="sldNum" sz="quarter" idx="12"/>
          </p:nvPr>
        </p:nvSpPr>
        <p:spPr>
          <a:ln/>
        </p:spPr>
        <p:txBody>
          <a:bodyPr/>
          <a:lstStyle>
            <a:lvl1pPr>
              <a:defRPr/>
            </a:lvl1pPr>
          </a:lstStyle>
          <a:p>
            <a:pPr>
              <a:defRPr/>
            </a:pPr>
            <a:fld id="{021FC849-7B33-4C59-A354-FB4C6685FB57}" type="slidenum">
              <a:rPr lang="en-US" altLang="en-US">
                <a:solidFill>
                  <a:srgbClr val="000000"/>
                </a:solidFill>
                <a:latin typeface="Arial"/>
                <a:cs typeface="Arial"/>
              </a:rPr>
              <a:pPr>
                <a:defRPr/>
              </a:pPr>
              <a:t>‹#›</a:t>
            </a:fld>
            <a:r>
              <a:rPr lang="en-US" altLang="en-US">
                <a:solidFill>
                  <a:srgbClr val="000000"/>
                </a:solidFill>
                <a:latin typeface="Arial"/>
                <a:cs typeface="Arial"/>
              </a:rPr>
              <a:t> / 10</a:t>
            </a:r>
          </a:p>
        </p:txBody>
      </p:sp>
    </p:spTree>
    <p:extLst>
      <p:ext uri="{BB962C8B-B14F-4D97-AF65-F5344CB8AC3E}">
        <p14:creationId xmlns:p14="http://schemas.microsoft.com/office/powerpoint/2010/main" val="2108122095"/>
      </p:ext>
    </p:extLst>
  </p:cSld>
  <p:clrMapOvr>
    <a:masterClrMapping/>
  </p:clrMapOvr>
  <p:transition xmlns:p14="http://schemas.microsoft.com/office/powerpoint/2010/main">
    <p:fade/>
  </p:transition>
  <p:timing>
    <p:tnLst>
      <p:par>
        <p:cTn xmlns:p14="http://schemas.microsoft.com/office/powerpoint/2010/mai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855207"/>
            <a:ext cx="8229600" cy="815135"/>
          </a:xfrm>
        </p:spPr>
        <p:txBody>
          <a:bodyPr/>
          <a:lstStyle/>
          <a:p>
            <a:r>
              <a:rPr lang="en-US" dirty="0" smtClean="0"/>
              <a:t>Click to edit Master title style</a:t>
            </a:r>
            <a:endParaRPr lang="en-US" dirty="0"/>
          </a:p>
        </p:txBody>
      </p:sp>
      <p:sp>
        <p:nvSpPr>
          <p:cNvPr id="3" name="Content Placeholder 2"/>
          <p:cNvSpPr>
            <a:spLocks noGrp="1"/>
          </p:cNvSpPr>
          <p:nvPr>
            <p:ph idx="1"/>
          </p:nvPr>
        </p:nvSpPr>
        <p:spPr>
          <a:xfrm>
            <a:off x="457200" y="1807093"/>
            <a:ext cx="8229600" cy="4905154"/>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8" name="Picture Placeholder 7"/>
          <p:cNvSpPr>
            <a:spLocks noGrp="1"/>
          </p:cNvSpPr>
          <p:nvPr>
            <p:ph type="pic" sz="quarter" idx="10"/>
          </p:nvPr>
        </p:nvSpPr>
        <p:spPr>
          <a:xfrm>
            <a:off x="0" y="6"/>
            <a:ext cx="9144000" cy="601663"/>
          </a:xfrm>
        </p:spPr>
        <p:txBody>
          <a:bodyPr/>
          <a:lstStyle/>
          <a:p>
            <a:endParaRPr lang="en-US" dirty="0"/>
          </a:p>
        </p:txBody>
      </p:sp>
      <p:pic>
        <p:nvPicPr>
          <p:cNvPr id="9" name="Picture 8" descr="Screen Shot 2013-04-22 at 12.47.49 PM.png"/>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0" y="6"/>
            <a:ext cx="9144000" cy="838921"/>
          </a:xfrm>
          <a:prstGeom prst="rect">
            <a:avLst/>
          </a:prstGeom>
        </p:spPr>
      </p:pic>
    </p:spTree>
    <p:extLst>
      <p:ext uri="{BB962C8B-B14F-4D97-AF65-F5344CB8AC3E}">
        <p14:creationId xmlns:p14="http://schemas.microsoft.com/office/powerpoint/2010/main" val="3549013294"/>
      </p:ext>
    </p:extLst>
  </p:cSld>
  <p:clrMapOvr>
    <a:masterClrMapping/>
  </p:clrMapOvr>
  <p:transition xmlns:p14="http://schemas.microsoft.com/office/powerpoint/2010/main">
    <p:fad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202"/>
          <p:cNvSpPr>
            <a:spLocks noGrp="1" noChangeArrowheads="1"/>
          </p:cNvSpPr>
          <p:nvPr>
            <p:ph type="sldNum" sz="quarter" idx="10"/>
          </p:nvPr>
        </p:nvSpPr>
        <p:spPr>
          <a:ln/>
        </p:spPr>
        <p:txBody>
          <a:bodyPr/>
          <a:lstStyle>
            <a:lvl1pPr>
              <a:defRPr/>
            </a:lvl1pPr>
          </a:lstStyle>
          <a:p>
            <a:pPr>
              <a:defRPr/>
            </a:pPr>
            <a:fld id="{251CE7CD-C77A-4195-BFCE-99A25B62B7DB}" type="slidenum">
              <a:rPr lang="en-US"/>
              <a:pPr>
                <a:defRPr/>
              </a:pPr>
              <a:t>‹#›</a:t>
            </a:fld>
            <a:endParaRPr lang="en-US" dirty="0"/>
          </a:p>
        </p:txBody>
      </p:sp>
    </p:spTree>
  </p:cSld>
  <p:clrMapOvr>
    <a:masterClrMapping/>
  </p:clrMapOvr>
  <p:transition xmlns:p14="http://schemas.microsoft.com/office/powerpoint/2010/main"/>
</p:sldLayout>
</file>

<file path=ppt/slideLayouts/slideLayout3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758950" y="131763"/>
            <a:ext cx="6851650" cy="530225"/>
          </a:xfrm>
          <a:prstGeom prst="rect">
            <a:avLst/>
          </a:prstGeom>
        </p:spPr>
        <p:txBody>
          <a:bodyPr/>
          <a:lstStyle>
            <a:lvl1pPr>
              <a:defRPr baseline="0">
                <a:solidFill>
                  <a:schemeClr val="bg1"/>
                </a:solidFill>
              </a:defRPr>
            </a:lvl1pPr>
          </a:lstStyle>
          <a:p>
            <a:r>
              <a:rPr lang="en-US" dirty="0" smtClean="0"/>
              <a:t>Click to edit Master title style</a:t>
            </a:r>
            <a:endParaRPr lang="en-US" dirty="0"/>
          </a:p>
        </p:txBody>
      </p:sp>
      <p:sp>
        <p:nvSpPr>
          <p:cNvPr id="3" name="Content Placeholder 2"/>
          <p:cNvSpPr>
            <a:spLocks noGrp="1"/>
          </p:cNvSpPr>
          <p:nvPr>
            <p:ph idx="1"/>
          </p:nvPr>
        </p:nvSpPr>
        <p:spPr>
          <a:xfrm>
            <a:off x="1566588" y="1117217"/>
            <a:ext cx="7845425" cy="5137150"/>
          </a:xfrm>
          <a:prstGeom prst="rect">
            <a:avLst/>
          </a:prstGeo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Rectangle 202"/>
          <p:cNvSpPr>
            <a:spLocks noGrp="1" noChangeArrowheads="1"/>
          </p:cNvSpPr>
          <p:nvPr>
            <p:ph type="sldNum" sz="quarter" idx="10"/>
          </p:nvPr>
        </p:nvSpPr>
        <p:spPr>
          <a:ln/>
        </p:spPr>
        <p:txBody>
          <a:bodyPr/>
          <a:lstStyle>
            <a:lvl1pPr>
              <a:defRPr/>
            </a:lvl1pPr>
          </a:lstStyle>
          <a:p>
            <a:pPr>
              <a:defRPr/>
            </a:pPr>
            <a:fld id="{CB69EB94-F5EB-46F5-BAB3-74E530CE2776}" type="slidenum">
              <a:rPr lang="en-US"/>
              <a:pPr>
                <a:defRPr/>
              </a:pPr>
              <a:t>‹#›</a:t>
            </a:fld>
            <a:endParaRPr lang="en-US" dirty="0"/>
          </a:p>
        </p:txBody>
      </p:sp>
    </p:spTree>
  </p:cSld>
  <p:clrMapOvr>
    <a:masterClrMapping/>
  </p:clrMapOvr>
  <p:transition xmlns:p14="http://schemas.microsoft.com/office/powerpoint/2010/main"/>
</p:sldLayout>
</file>

<file path=ppt/slideLayouts/slideLayout3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202"/>
          <p:cNvSpPr>
            <a:spLocks noGrp="1" noChangeArrowheads="1"/>
          </p:cNvSpPr>
          <p:nvPr>
            <p:ph type="sldNum" sz="quarter" idx="10"/>
          </p:nvPr>
        </p:nvSpPr>
        <p:spPr>
          <a:ln/>
        </p:spPr>
        <p:txBody>
          <a:bodyPr/>
          <a:lstStyle>
            <a:lvl1pPr>
              <a:defRPr/>
            </a:lvl1pPr>
          </a:lstStyle>
          <a:p>
            <a:pPr>
              <a:defRPr/>
            </a:pPr>
            <a:fld id="{E0AE00F8-7501-42BD-AB1A-C2C2859E2F67}" type="slidenum">
              <a:rPr lang="en-US"/>
              <a:pPr>
                <a:defRPr/>
              </a:pPr>
              <a:t>‹#›</a:t>
            </a:fld>
            <a:endParaRPr lang="en-US" dirty="0"/>
          </a:p>
        </p:txBody>
      </p:sp>
    </p:spTree>
  </p:cSld>
  <p:clrMapOvr>
    <a:masterClrMapping/>
  </p:clrMapOvr>
  <p:transition xmlns:p14="http://schemas.microsoft.com/office/powerpoint/2010/main"/>
</p:sldLayout>
</file>

<file path=ppt/slideLayouts/slideLayout3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758950" y="131763"/>
            <a:ext cx="6851650" cy="530225"/>
          </a:xfrm>
          <a:prstGeom prst="rect">
            <a:avLst/>
          </a:prstGeom>
        </p:spPr>
        <p:txBody>
          <a:bodyPr/>
          <a:lstStyle>
            <a:lvl1pPr>
              <a:defRPr baseline="0">
                <a:solidFill>
                  <a:schemeClr val="bg1"/>
                </a:solidFill>
              </a:defRPr>
            </a:lvl1pPr>
          </a:lstStyle>
          <a:p>
            <a:r>
              <a:rPr lang="en-US" dirty="0" smtClean="0"/>
              <a:t>Click to edit Master title style</a:t>
            </a:r>
            <a:endParaRPr lang="en-US" dirty="0"/>
          </a:p>
        </p:txBody>
      </p:sp>
      <p:sp>
        <p:nvSpPr>
          <p:cNvPr id="3" name="Content Placeholder 2"/>
          <p:cNvSpPr>
            <a:spLocks noGrp="1"/>
          </p:cNvSpPr>
          <p:nvPr>
            <p:ph sz="half" idx="1"/>
          </p:nvPr>
        </p:nvSpPr>
        <p:spPr>
          <a:xfrm>
            <a:off x="963613" y="1290638"/>
            <a:ext cx="3846512" cy="5137150"/>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962525" y="1290638"/>
            <a:ext cx="3846513" cy="5137150"/>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202"/>
          <p:cNvSpPr>
            <a:spLocks noGrp="1" noChangeArrowheads="1"/>
          </p:cNvSpPr>
          <p:nvPr>
            <p:ph type="sldNum" sz="quarter" idx="10"/>
          </p:nvPr>
        </p:nvSpPr>
        <p:spPr>
          <a:ln/>
        </p:spPr>
        <p:txBody>
          <a:bodyPr/>
          <a:lstStyle>
            <a:lvl1pPr>
              <a:defRPr/>
            </a:lvl1pPr>
          </a:lstStyle>
          <a:p>
            <a:pPr>
              <a:defRPr/>
            </a:pPr>
            <a:fld id="{3A934E05-AD9A-4B61-AE20-587C95D94958}" type="slidenum">
              <a:rPr lang="en-US"/>
              <a:pPr>
                <a:defRPr/>
              </a:pPr>
              <a:t>‹#›</a:t>
            </a:fld>
            <a:endParaRPr lang="en-US" dirty="0"/>
          </a:p>
        </p:txBody>
      </p:sp>
    </p:spTree>
  </p:cSld>
  <p:clrMapOvr>
    <a:masterClrMapping/>
  </p:clrMapOvr>
  <p:transition xmlns:p14="http://schemas.microsoft.com/office/powerpoint/2010/main"/>
</p:sldLayout>
</file>

<file path=ppt/slideLayouts/slideLayout3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202"/>
          <p:cNvSpPr>
            <a:spLocks noGrp="1" noChangeArrowheads="1"/>
          </p:cNvSpPr>
          <p:nvPr>
            <p:ph type="sldNum" sz="quarter" idx="10"/>
          </p:nvPr>
        </p:nvSpPr>
        <p:spPr>
          <a:ln/>
        </p:spPr>
        <p:txBody>
          <a:bodyPr/>
          <a:lstStyle>
            <a:lvl1pPr>
              <a:defRPr/>
            </a:lvl1pPr>
          </a:lstStyle>
          <a:p>
            <a:pPr>
              <a:defRPr/>
            </a:pPr>
            <a:fld id="{1A54C0E5-70C2-48DC-A87B-4839CBA46364}" type="slidenum">
              <a:rPr lang="en-US"/>
              <a:pPr>
                <a:defRPr/>
              </a:pPr>
              <a:t>‹#›</a:t>
            </a:fld>
            <a:endParaRPr lang="en-US" dirty="0"/>
          </a:p>
        </p:txBody>
      </p:sp>
    </p:spTree>
  </p:cSld>
  <p:clrMapOvr>
    <a:masterClrMapping/>
  </p:clrMapOvr>
  <p:transition xmlns:p14="http://schemas.microsoft.com/office/powerpoint/2010/main"/>
</p:sldLayout>
</file>

<file path=ppt/slideLayouts/slideLayout3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758950" y="131763"/>
            <a:ext cx="6851650" cy="530225"/>
          </a:xfrm>
          <a:prstGeom prst="rect">
            <a:avLst/>
          </a:prstGeom>
        </p:spPr>
        <p:txBody>
          <a:bodyPr/>
          <a:lstStyle>
            <a:lvl1pPr>
              <a:defRPr baseline="0">
                <a:solidFill>
                  <a:schemeClr val="bg1"/>
                </a:solidFill>
              </a:defRPr>
            </a:lvl1pPr>
          </a:lstStyle>
          <a:p>
            <a:r>
              <a:rPr lang="en-US" dirty="0" smtClean="0"/>
              <a:t>Click to edit Master title style</a:t>
            </a:r>
            <a:endParaRPr lang="en-US" dirty="0"/>
          </a:p>
        </p:txBody>
      </p:sp>
      <p:sp>
        <p:nvSpPr>
          <p:cNvPr id="3" name="Rectangle 202"/>
          <p:cNvSpPr>
            <a:spLocks noGrp="1" noChangeArrowheads="1"/>
          </p:cNvSpPr>
          <p:nvPr>
            <p:ph type="sldNum" sz="quarter" idx="10"/>
          </p:nvPr>
        </p:nvSpPr>
        <p:spPr>
          <a:ln/>
        </p:spPr>
        <p:txBody>
          <a:bodyPr/>
          <a:lstStyle>
            <a:lvl1pPr>
              <a:defRPr/>
            </a:lvl1pPr>
          </a:lstStyle>
          <a:p>
            <a:pPr>
              <a:defRPr/>
            </a:pPr>
            <a:fld id="{00326B1B-CA26-47A2-9FD5-206ABBFA3431}" type="slidenum">
              <a:rPr lang="en-US"/>
              <a:pPr>
                <a:defRPr/>
              </a:pPr>
              <a:t>‹#›</a:t>
            </a:fld>
            <a:endParaRPr lang="en-US" dirty="0"/>
          </a:p>
        </p:txBody>
      </p:sp>
    </p:spTree>
  </p:cSld>
  <p:clrMapOvr>
    <a:masterClrMapping/>
  </p:clrMapOvr>
  <p:transition xmlns:p14="http://schemas.microsoft.com/office/powerpoint/2010/main"/>
</p:sldLayout>
</file>

<file path=ppt/slideLayouts/slideLayout3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02"/>
          <p:cNvSpPr>
            <a:spLocks noGrp="1" noChangeArrowheads="1"/>
          </p:cNvSpPr>
          <p:nvPr>
            <p:ph type="sldNum" sz="quarter" idx="10"/>
          </p:nvPr>
        </p:nvSpPr>
        <p:spPr>
          <a:ln/>
        </p:spPr>
        <p:txBody>
          <a:bodyPr/>
          <a:lstStyle>
            <a:lvl1pPr>
              <a:defRPr/>
            </a:lvl1pPr>
          </a:lstStyle>
          <a:p>
            <a:pPr>
              <a:defRPr/>
            </a:pPr>
            <a:fld id="{94F8DA14-3DD2-4903-87F0-0E7416242EA3}" type="slidenum">
              <a:rPr lang="en-US"/>
              <a:pPr>
                <a:defRPr/>
              </a:pPr>
              <a:t>‹#›</a:t>
            </a:fld>
            <a:endParaRPr lang="en-US" dirty="0"/>
          </a:p>
        </p:txBody>
      </p:sp>
    </p:spTree>
  </p:cSld>
  <p:clrMapOvr>
    <a:masterClrMapping/>
  </p:clrMapOvr>
  <p:transition xmlns:p14="http://schemas.microsoft.com/office/powerpoint/2010/main"/>
</p:sldLayout>
</file>

<file path=ppt/slideLayouts/slideLayout3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202"/>
          <p:cNvSpPr>
            <a:spLocks noGrp="1" noChangeArrowheads="1"/>
          </p:cNvSpPr>
          <p:nvPr>
            <p:ph type="sldNum" sz="quarter" idx="10"/>
          </p:nvPr>
        </p:nvSpPr>
        <p:spPr>
          <a:ln/>
        </p:spPr>
        <p:txBody>
          <a:bodyPr/>
          <a:lstStyle>
            <a:lvl1pPr>
              <a:defRPr/>
            </a:lvl1pPr>
          </a:lstStyle>
          <a:p>
            <a:pPr>
              <a:defRPr/>
            </a:pPr>
            <a:fld id="{5B517479-95D7-4890-8FB1-765F992CEB18}" type="slidenum">
              <a:rPr lang="en-US"/>
              <a:pPr>
                <a:defRPr/>
              </a:pPr>
              <a:t>‹#›</a:t>
            </a:fld>
            <a:endParaRPr lang="en-US" dirty="0"/>
          </a:p>
        </p:txBody>
      </p:sp>
    </p:spTree>
  </p:cSld>
  <p:clrMapOvr>
    <a:masterClrMapping/>
  </p:clrMapOvr>
  <p:transition xmlns:p14="http://schemas.microsoft.com/office/powerpoint/2010/main"/>
</p:sldLayout>
</file>

<file path=ppt/slideLayouts/slideLayout3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smtClean="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202"/>
          <p:cNvSpPr>
            <a:spLocks noGrp="1" noChangeArrowheads="1"/>
          </p:cNvSpPr>
          <p:nvPr>
            <p:ph type="sldNum" sz="quarter" idx="10"/>
          </p:nvPr>
        </p:nvSpPr>
        <p:spPr>
          <a:ln/>
        </p:spPr>
        <p:txBody>
          <a:bodyPr/>
          <a:lstStyle>
            <a:lvl1pPr>
              <a:defRPr/>
            </a:lvl1pPr>
          </a:lstStyle>
          <a:p>
            <a:pPr>
              <a:defRPr/>
            </a:pPr>
            <a:fld id="{68870521-26EA-4FF5-8CE2-B51D84A9E8FF}" type="slidenum">
              <a:rPr lang="en-US"/>
              <a:pPr>
                <a:defRPr/>
              </a:pPr>
              <a:t>‹#›</a:t>
            </a:fld>
            <a:endParaRPr lang="en-US" dirty="0"/>
          </a:p>
        </p:txBody>
      </p:sp>
    </p:spTree>
  </p:cSld>
  <p:clrMapOvr>
    <a:masterClrMapping/>
  </p:clrMapOvr>
  <p:transition xmlns:p14="http://schemas.microsoft.com/office/powerpoint/2010/main"/>
</p:sldLayout>
</file>

<file path=ppt/slideLayouts/slideLayout4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758950" y="131763"/>
            <a:ext cx="6851650" cy="530225"/>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1566588" y="1117217"/>
            <a:ext cx="7845425" cy="5137150"/>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02"/>
          <p:cNvSpPr>
            <a:spLocks noGrp="1" noChangeArrowheads="1"/>
          </p:cNvSpPr>
          <p:nvPr>
            <p:ph type="sldNum" sz="quarter" idx="10"/>
          </p:nvPr>
        </p:nvSpPr>
        <p:spPr>
          <a:ln/>
        </p:spPr>
        <p:txBody>
          <a:bodyPr/>
          <a:lstStyle>
            <a:lvl1pPr>
              <a:defRPr/>
            </a:lvl1pPr>
          </a:lstStyle>
          <a:p>
            <a:pPr>
              <a:defRPr/>
            </a:pPr>
            <a:fld id="{AE90CD6E-9370-48D3-9968-4B4A654D218A}" type="slidenum">
              <a:rPr lang="en-US"/>
              <a:pPr>
                <a:defRPr/>
              </a:pPr>
              <a:t>‹#›</a:t>
            </a:fld>
            <a:endParaRPr lang="en-US" dirty="0"/>
          </a:p>
        </p:txBody>
      </p:sp>
    </p:spTree>
  </p:cSld>
  <p:clrMapOvr>
    <a:masterClrMapping/>
  </p:clrMapOvr>
  <p:transition xmlns:p14="http://schemas.microsoft.com/office/powerpoint/2010/main"/>
</p:sldLayout>
</file>

<file path=ppt/slideLayouts/slideLayout4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8475" y="131763"/>
            <a:ext cx="1960563" cy="62960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63613" y="131763"/>
            <a:ext cx="5732462" cy="62960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02"/>
          <p:cNvSpPr>
            <a:spLocks noGrp="1" noChangeArrowheads="1"/>
          </p:cNvSpPr>
          <p:nvPr>
            <p:ph type="sldNum" sz="quarter" idx="10"/>
          </p:nvPr>
        </p:nvSpPr>
        <p:spPr>
          <a:ln/>
        </p:spPr>
        <p:txBody>
          <a:bodyPr/>
          <a:lstStyle>
            <a:lvl1pPr>
              <a:defRPr/>
            </a:lvl1pPr>
          </a:lstStyle>
          <a:p>
            <a:pPr>
              <a:defRPr/>
            </a:pPr>
            <a:fld id="{9C6F614F-F85A-450A-992B-16DFF2F7EF00}" type="slidenum">
              <a:rPr lang="en-US"/>
              <a:pPr>
                <a:defRPr/>
              </a:pPr>
              <a:t>‹#›</a:t>
            </a:fld>
            <a:endParaRPr lang="en-US" dirty="0"/>
          </a:p>
        </p:txBody>
      </p:sp>
    </p:spTree>
  </p:cSld>
  <p:clrMapOvr>
    <a:masterClrMapping/>
  </p:clrMapOvr>
  <p:transition xmlns:p14="http://schemas.microsoft.com/office/powerpoint/2010/main"/>
</p:sldLayout>
</file>

<file path=ppt/slideLayouts/slideLayout42.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963613" y="131763"/>
            <a:ext cx="7845425" cy="6296025"/>
          </a:xfrm>
          <a:prstGeom prst="rect">
            <a:avLst/>
          </a:prstGeo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3" name="Rectangle 202"/>
          <p:cNvSpPr>
            <a:spLocks noGrp="1" noChangeArrowheads="1"/>
          </p:cNvSpPr>
          <p:nvPr>
            <p:ph type="sldNum" sz="quarter" idx="10"/>
          </p:nvPr>
        </p:nvSpPr>
        <p:spPr>
          <a:ln/>
        </p:spPr>
        <p:txBody>
          <a:bodyPr/>
          <a:lstStyle>
            <a:lvl1pPr>
              <a:defRPr/>
            </a:lvl1pPr>
          </a:lstStyle>
          <a:p>
            <a:pPr>
              <a:defRPr/>
            </a:pPr>
            <a:fld id="{2D419FC9-835A-4CE5-887E-3DDB20C83584}" type="slidenum">
              <a:rPr lang="en-US"/>
              <a:pPr>
                <a:defRPr/>
              </a:pPr>
              <a:t>‹#›</a:t>
            </a:fld>
            <a:endParaRPr lang="en-US" dirty="0"/>
          </a:p>
        </p:txBody>
      </p:sp>
    </p:spTree>
  </p:cSld>
  <p:clrMapOvr>
    <a:masterClrMapping/>
  </p:clrMapOvr>
  <p:transition xmlns:p14="http://schemas.microsoft.com/office/powerpoint/2010/main"/>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4" name="Line 70"/>
          <p:cNvSpPr>
            <a:spLocks noChangeShapeType="1"/>
          </p:cNvSpPr>
          <p:nvPr userDrawn="1"/>
        </p:nvSpPr>
        <p:spPr bwMode="auto">
          <a:xfrm>
            <a:off x="0" y="3784600"/>
            <a:ext cx="9144000" cy="0"/>
          </a:xfrm>
          <a:prstGeom prst="line">
            <a:avLst/>
          </a:prstGeom>
          <a:noFill/>
          <a:ln w="9525">
            <a:solidFill>
              <a:schemeClr val="bg2"/>
            </a:solidFill>
            <a:round/>
            <a:headEnd/>
            <a:tailEnd/>
          </a:ln>
        </p:spPr>
        <p:txBody>
          <a:bodyPr wrap="none" anchor="ctr"/>
          <a:lstStyle/>
          <a:p>
            <a:endParaRPr lang="en-US" dirty="0">
              <a:solidFill>
                <a:srgbClr val="000000"/>
              </a:solidFill>
            </a:endParaRPr>
          </a:p>
        </p:txBody>
      </p:sp>
      <p:sp>
        <p:nvSpPr>
          <p:cNvPr id="5" name="Line 71"/>
          <p:cNvSpPr>
            <a:spLocks noChangeShapeType="1"/>
          </p:cNvSpPr>
          <p:nvPr userDrawn="1"/>
        </p:nvSpPr>
        <p:spPr bwMode="auto">
          <a:xfrm>
            <a:off x="4572000" y="1143000"/>
            <a:ext cx="0" cy="5184775"/>
          </a:xfrm>
          <a:prstGeom prst="line">
            <a:avLst/>
          </a:prstGeom>
          <a:noFill/>
          <a:ln w="9525">
            <a:solidFill>
              <a:schemeClr val="bg2"/>
            </a:solidFill>
            <a:round/>
            <a:headEnd/>
            <a:tailEnd/>
          </a:ln>
        </p:spPr>
        <p:txBody>
          <a:bodyPr wrap="none" anchor="ctr"/>
          <a:lstStyle/>
          <a:p>
            <a:endParaRPr lang="en-US" dirty="0">
              <a:solidFill>
                <a:srgbClr val="000000"/>
              </a:solidFill>
            </a:endParaRPr>
          </a:p>
        </p:txBody>
      </p:sp>
      <p:sp>
        <p:nvSpPr>
          <p:cNvPr id="6" name="Text Box 72"/>
          <p:cNvSpPr txBox="1">
            <a:spLocks noChangeArrowheads="1"/>
          </p:cNvSpPr>
          <p:nvPr userDrawn="1"/>
        </p:nvSpPr>
        <p:spPr bwMode="auto">
          <a:xfrm>
            <a:off x="76200" y="990600"/>
            <a:ext cx="3468688"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a:solidFill>
                  <a:schemeClr val="tx1"/>
                </a:solidFill>
                <a:latin typeface="Arial" charset="0"/>
                <a:ea typeface="ＭＳ Ｐゴシック" charset="0"/>
                <a:cs typeface="ＭＳ Ｐゴシック" charset="0"/>
              </a:defRPr>
            </a:lvl1pPr>
            <a:lvl2pPr marL="742950" indent="-285750" eaLnBrk="0" hangingPunct="0">
              <a:defRPr sz="1000">
                <a:solidFill>
                  <a:schemeClr val="tx1"/>
                </a:solidFill>
                <a:latin typeface="Arial" charset="0"/>
                <a:ea typeface="ＭＳ Ｐゴシック" charset="0"/>
              </a:defRPr>
            </a:lvl2pPr>
            <a:lvl3pPr marL="1143000" indent="-228600" eaLnBrk="0" hangingPunct="0">
              <a:defRPr sz="1000">
                <a:solidFill>
                  <a:schemeClr val="tx1"/>
                </a:solidFill>
                <a:latin typeface="Arial" charset="0"/>
                <a:ea typeface="ＭＳ Ｐゴシック" charset="0"/>
              </a:defRPr>
            </a:lvl3pPr>
            <a:lvl4pPr marL="1600200" indent="-228600" eaLnBrk="0" hangingPunct="0">
              <a:defRPr sz="1000">
                <a:solidFill>
                  <a:schemeClr val="tx1"/>
                </a:solidFill>
                <a:latin typeface="Arial" charset="0"/>
                <a:ea typeface="ＭＳ Ｐゴシック" charset="0"/>
              </a:defRPr>
            </a:lvl4pPr>
            <a:lvl5pPr marL="2057400" indent="-228600" eaLnBrk="0" hangingPunct="0">
              <a:defRPr sz="1000">
                <a:solidFill>
                  <a:schemeClr val="tx1"/>
                </a:solidFill>
                <a:latin typeface="Arial" charset="0"/>
                <a:ea typeface="ＭＳ Ｐゴシック" charset="0"/>
              </a:defRPr>
            </a:lvl5pPr>
            <a:lvl6pPr marL="2514600" indent="-228600" eaLnBrk="0" fontAlgn="base" hangingPunct="0">
              <a:spcBef>
                <a:spcPct val="0"/>
              </a:spcBef>
              <a:spcAft>
                <a:spcPct val="0"/>
              </a:spcAft>
              <a:defRPr sz="1000">
                <a:solidFill>
                  <a:schemeClr val="tx1"/>
                </a:solidFill>
                <a:latin typeface="Arial" charset="0"/>
                <a:ea typeface="ＭＳ Ｐゴシック" charset="0"/>
              </a:defRPr>
            </a:lvl6pPr>
            <a:lvl7pPr marL="2971800" indent="-228600" eaLnBrk="0" fontAlgn="base" hangingPunct="0">
              <a:spcBef>
                <a:spcPct val="0"/>
              </a:spcBef>
              <a:spcAft>
                <a:spcPct val="0"/>
              </a:spcAft>
              <a:defRPr sz="1000">
                <a:solidFill>
                  <a:schemeClr val="tx1"/>
                </a:solidFill>
                <a:latin typeface="Arial" charset="0"/>
                <a:ea typeface="ＭＳ Ｐゴシック" charset="0"/>
              </a:defRPr>
            </a:lvl7pPr>
            <a:lvl8pPr marL="3429000" indent="-228600" eaLnBrk="0" fontAlgn="base" hangingPunct="0">
              <a:spcBef>
                <a:spcPct val="0"/>
              </a:spcBef>
              <a:spcAft>
                <a:spcPct val="0"/>
              </a:spcAft>
              <a:defRPr sz="1000">
                <a:solidFill>
                  <a:schemeClr val="tx1"/>
                </a:solidFill>
                <a:latin typeface="Arial" charset="0"/>
                <a:ea typeface="ＭＳ Ｐゴシック" charset="0"/>
              </a:defRPr>
            </a:lvl8pPr>
            <a:lvl9pPr marL="3886200" indent="-228600" eaLnBrk="0" fontAlgn="base" hangingPunct="0">
              <a:spcBef>
                <a:spcPct val="0"/>
              </a:spcBef>
              <a:spcAft>
                <a:spcPct val="0"/>
              </a:spcAft>
              <a:defRPr sz="1000">
                <a:solidFill>
                  <a:schemeClr val="tx1"/>
                </a:solidFill>
                <a:latin typeface="Arial" charset="0"/>
                <a:ea typeface="ＭＳ Ｐゴシック" charset="0"/>
              </a:defRPr>
            </a:lvl9pPr>
          </a:lstStyle>
          <a:p>
            <a:pPr>
              <a:defRPr/>
            </a:pPr>
            <a:r>
              <a:rPr lang="en-US" sz="1400" b="1" u="sng" dirty="0" smtClean="0">
                <a:solidFill>
                  <a:srgbClr val="000000"/>
                </a:solidFill>
                <a:latin typeface="Calibri" charset="0"/>
                <a:cs typeface="Comic Sans MS" charset="0"/>
              </a:rPr>
              <a:t>Objective</a:t>
            </a:r>
          </a:p>
        </p:txBody>
      </p:sp>
      <p:sp>
        <p:nvSpPr>
          <p:cNvPr id="7" name="Text Box 73"/>
          <p:cNvSpPr txBox="1">
            <a:spLocks noChangeArrowheads="1"/>
          </p:cNvSpPr>
          <p:nvPr userDrawn="1"/>
        </p:nvSpPr>
        <p:spPr bwMode="auto">
          <a:xfrm>
            <a:off x="76200" y="3752850"/>
            <a:ext cx="14636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a:solidFill>
                  <a:schemeClr val="tx1"/>
                </a:solidFill>
                <a:latin typeface="Arial" charset="0"/>
                <a:ea typeface="ＭＳ Ｐゴシック" charset="0"/>
                <a:cs typeface="ＭＳ Ｐゴシック" charset="0"/>
              </a:defRPr>
            </a:lvl1pPr>
            <a:lvl2pPr marL="742950" indent="-285750" eaLnBrk="0" hangingPunct="0">
              <a:defRPr sz="1000">
                <a:solidFill>
                  <a:schemeClr val="tx1"/>
                </a:solidFill>
                <a:latin typeface="Arial" charset="0"/>
                <a:ea typeface="ＭＳ Ｐゴシック" charset="0"/>
              </a:defRPr>
            </a:lvl2pPr>
            <a:lvl3pPr marL="1143000" indent="-228600" eaLnBrk="0" hangingPunct="0">
              <a:defRPr sz="1000">
                <a:solidFill>
                  <a:schemeClr val="tx1"/>
                </a:solidFill>
                <a:latin typeface="Arial" charset="0"/>
                <a:ea typeface="ＭＳ Ｐゴシック" charset="0"/>
              </a:defRPr>
            </a:lvl3pPr>
            <a:lvl4pPr marL="1600200" indent="-228600" eaLnBrk="0" hangingPunct="0">
              <a:defRPr sz="1000">
                <a:solidFill>
                  <a:schemeClr val="tx1"/>
                </a:solidFill>
                <a:latin typeface="Arial" charset="0"/>
                <a:ea typeface="ＭＳ Ｐゴシック" charset="0"/>
              </a:defRPr>
            </a:lvl4pPr>
            <a:lvl5pPr marL="2057400" indent="-228600" eaLnBrk="0" hangingPunct="0">
              <a:defRPr sz="1000">
                <a:solidFill>
                  <a:schemeClr val="tx1"/>
                </a:solidFill>
                <a:latin typeface="Arial" charset="0"/>
                <a:ea typeface="ＭＳ Ｐゴシック" charset="0"/>
              </a:defRPr>
            </a:lvl5pPr>
            <a:lvl6pPr marL="2514600" indent="-228600" eaLnBrk="0" fontAlgn="base" hangingPunct="0">
              <a:spcBef>
                <a:spcPct val="0"/>
              </a:spcBef>
              <a:spcAft>
                <a:spcPct val="0"/>
              </a:spcAft>
              <a:defRPr sz="1000">
                <a:solidFill>
                  <a:schemeClr val="tx1"/>
                </a:solidFill>
                <a:latin typeface="Arial" charset="0"/>
                <a:ea typeface="ＭＳ Ｐゴシック" charset="0"/>
              </a:defRPr>
            </a:lvl6pPr>
            <a:lvl7pPr marL="2971800" indent="-228600" eaLnBrk="0" fontAlgn="base" hangingPunct="0">
              <a:spcBef>
                <a:spcPct val="0"/>
              </a:spcBef>
              <a:spcAft>
                <a:spcPct val="0"/>
              </a:spcAft>
              <a:defRPr sz="1000">
                <a:solidFill>
                  <a:schemeClr val="tx1"/>
                </a:solidFill>
                <a:latin typeface="Arial" charset="0"/>
                <a:ea typeface="ＭＳ Ｐゴシック" charset="0"/>
              </a:defRPr>
            </a:lvl7pPr>
            <a:lvl8pPr marL="3429000" indent="-228600" eaLnBrk="0" fontAlgn="base" hangingPunct="0">
              <a:spcBef>
                <a:spcPct val="0"/>
              </a:spcBef>
              <a:spcAft>
                <a:spcPct val="0"/>
              </a:spcAft>
              <a:defRPr sz="1000">
                <a:solidFill>
                  <a:schemeClr val="tx1"/>
                </a:solidFill>
                <a:latin typeface="Arial" charset="0"/>
                <a:ea typeface="ＭＳ Ｐゴシック" charset="0"/>
              </a:defRPr>
            </a:lvl8pPr>
            <a:lvl9pPr marL="3886200" indent="-228600" eaLnBrk="0" fontAlgn="base" hangingPunct="0">
              <a:spcBef>
                <a:spcPct val="0"/>
              </a:spcBef>
              <a:spcAft>
                <a:spcPct val="0"/>
              </a:spcAft>
              <a:defRPr sz="1000">
                <a:solidFill>
                  <a:schemeClr val="tx1"/>
                </a:solidFill>
                <a:latin typeface="Arial" charset="0"/>
                <a:ea typeface="ＭＳ Ｐゴシック" charset="0"/>
              </a:defRPr>
            </a:lvl9pPr>
          </a:lstStyle>
          <a:p>
            <a:pPr>
              <a:defRPr/>
            </a:pPr>
            <a:r>
              <a:rPr lang="en-US" sz="1400" b="1" u="sng" dirty="0" smtClean="0">
                <a:solidFill>
                  <a:srgbClr val="000000"/>
                </a:solidFill>
                <a:latin typeface="Calibri" charset="0"/>
                <a:cs typeface="Comic Sans MS" charset="0"/>
              </a:rPr>
              <a:t>Approach</a:t>
            </a:r>
          </a:p>
        </p:txBody>
      </p:sp>
      <p:sp>
        <p:nvSpPr>
          <p:cNvPr id="8" name="Text Box 74"/>
          <p:cNvSpPr txBox="1">
            <a:spLocks noChangeArrowheads="1"/>
          </p:cNvSpPr>
          <p:nvPr userDrawn="1"/>
        </p:nvSpPr>
        <p:spPr bwMode="auto">
          <a:xfrm>
            <a:off x="76200" y="5953125"/>
            <a:ext cx="44386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17475" indent="-117475" defTabSz="339725" eaLnBrk="0" hangingPunct="0">
              <a:defRPr sz="1000">
                <a:solidFill>
                  <a:schemeClr val="tx1"/>
                </a:solidFill>
                <a:latin typeface="Arial" charset="0"/>
                <a:ea typeface="ＭＳ Ｐゴシック" charset="0"/>
                <a:cs typeface="ＭＳ Ｐゴシック" charset="0"/>
              </a:defRPr>
            </a:lvl1pPr>
            <a:lvl2pPr marL="742950" indent="-285750" defTabSz="339725" eaLnBrk="0" hangingPunct="0">
              <a:defRPr sz="1000">
                <a:solidFill>
                  <a:schemeClr val="tx1"/>
                </a:solidFill>
                <a:latin typeface="Arial" charset="0"/>
                <a:ea typeface="ＭＳ Ｐゴシック" charset="0"/>
              </a:defRPr>
            </a:lvl2pPr>
            <a:lvl3pPr marL="1143000" indent="-228600" defTabSz="339725" eaLnBrk="0" hangingPunct="0">
              <a:defRPr sz="1000">
                <a:solidFill>
                  <a:schemeClr val="tx1"/>
                </a:solidFill>
                <a:latin typeface="Arial" charset="0"/>
                <a:ea typeface="ＭＳ Ｐゴシック" charset="0"/>
              </a:defRPr>
            </a:lvl3pPr>
            <a:lvl4pPr marL="1600200" indent="-228600" defTabSz="339725" eaLnBrk="0" hangingPunct="0">
              <a:defRPr sz="1000">
                <a:solidFill>
                  <a:schemeClr val="tx1"/>
                </a:solidFill>
                <a:latin typeface="Arial" charset="0"/>
                <a:ea typeface="ＭＳ Ｐゴシック" charset="0"/>
              </a:defRPr>
            </a:lvl4pPr>
            <a:lvl5pPr marL="2057400" indent="-228600" defTabSz="339725" eaLnBrk="0" hangingPunct="0">
              <a:defRPr sz="1000">
                <a:solidFill>
                  <a:schemeClr val="tx1"/>
                </a:solidFill>
                <a:latin typeface="Arial" charset="0"/>
                <a:ea typeface="ＭＳ Ｐゴシック" charset="0"/>
              </a:defRPr>
            </a:lvl5pPr>
            <a:lvl6pPr marL="2514600" indent="-228600" defTabSz="339725" eaLnBrk="0" fontAlgn="base" hangingPunct="0">
              <a:spcBef>
                <a:spcPct val="0"/>
              </a:spcBef>
              <a:spcAft>
                <a:spcPct val="0"/>
              </a:spcAft>
              <a:defRPr sz="1000">
                <a:solidFill>
                  <a:schemeClr val="tx1"/>
                </a:solidFill>
                <a:latin typeface="Arial" charset="0"/>
                <a:ea typeface="ＭＳ Ｐゴシック" charset="0"/>
              </a:defRPr>
            </a:lvl6pPr>
            <a:lvl7pPr marL="2971800" indent="-228600" defTabSz="339725" eaLnBrk="0" fontAlgn="base" hangingPunct="0">
              <a:spcBef>
                <a:spcPct val="0"/>
              </a:spcBef>
              <a:spcAft>
                <a:spcPct val="0"/>
              </a:spcAft>
              <a:defRPr sz="1000">
                <a:solidFill>
                  <a:schemeClr val="tx1"/>
                </a:solidFill>
                <a:latin typeface="Arial" charset="0"/>
                <a:ea typeface="ＭＳ Ｐゴシック" charset="0"/>
              </a:defRPr>
            </a:lvl7pPr>
            <a:lvl8pPr marL="3429000" indent="-228600" defTabSz="339725" eaLnBrk="0" fontAlgn="base" hangingPunct="0">
              <a:spcBef>
                <a:spcPct val="0"/>
              </a:spcBef>
              <a:spcAft>
                <a:spcPct val="0"/>
              </a:spcAft>
              <a:defRPr sz="1000">
                <a:solidFill>
                  <a:schemeClr val="tx1"/>
                </a:solidFill>
                <a:latin typeface="Arial" charset="0"/>
                <a:ea typeface="ＭＳ Ｐゴシック" charset="0"/>
              </a:defRPr>
            </a:lvl8pPr>
            <a:lvl9pPr marL="3886200" indent="-228600" defTabSz="339725" eaLnBrk="0" fontAlgn="base" hangingPunct="0">
              <a:spcBef>
                <a:spcPct val="0"/>
              </a:spcBef>
              <a:spcAft>
                <a:spcPct val="0"/>
              </a:spcAft>
              <a:defRPr sz="1000">
                <a:solidFill>
                  <a:schemeClr val="tx1"/>
                </a:solidFill>
                <a:latin typeface="Arial" charset="0"/>
                <a:ea typeface="ＭＳ Ｐゴシック" charset="0"/>
              </a:defRPr>
            </a:lvl9pPr>
          </a:lstStyle>
          <a:p>
            <a:pPr>
              <a:defRPr/>
            </a:pPr>
            <a:r>
              <a:rPr lang="en-US" sz="1400" b="1" u="sng" dirty="0" smtClean="0">
                <a:solidFill>
                  <a:srgbClr val="000000"/>
                </a:solidFill>
                <a:latin typeface="Calibri" charset="0"/>
                <a:cs typeface="Comic Sans MS" charset="0"/>
              </a:rPr>
              <a:t>Co-Is/Partners</a:t>
            </a:r>
          </a:p>
          <a:p>
            <a:pPr>
              <a:defRPr/>
            </a:pPr>
            <a:r>
              <a:rPr lang="en-US" sz="1400" dirty="0" smtClean="0">
                <a:solidFill>
                  <a:srgbClr val="000000"/>
                </a:solidFill>
                <a:latin typeface="Calibri" charset="0"/>
                <a:cs typeface="Arial" charset="0"/>
              </a:rPr>
              <a:t>Name1, Name2, OrgA; Name3, OrgB</a:t>
            </a:r>
          </a:p>
        </p:txBody>
      </p:sp>
      <p:sp>
        <p:nvSpPr>
          <p:cNvPr id="9" name="Text Box 73"/>
          <p:cNvSpPr txBox="1">
            <a:spLocks noChangeArrowheads="1"/>
          </p:cNvSpPr>
          <p:nvPr userDrawn="1"/>
        </p:nvSpPr>
        <p:spPr bwMode="auto">
          <a:xfrm>
            <a:off x="4573588" y="3748088"/>
            <a:ext cx="14636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a:solidFill>
                  <a:schemeClr val="tx1"/>
                </a:solidFill>
                <a:latin typeface="Arial" charset="0"/>
                <a:ea typeface="ＭＳ Ｐゴシック" charset="0"/>
                <a:cs typeface="ＭＳ Ｐゴシック" charset="0"/>
              </a:defRPr>
            </a:lvl1pPr>
            <a:lvl2pPr marL="742950" indent="-285750" eaLnBrk="0" hangingPunct="0">
              <a:defRPr sz="1000">
                <a:solidFill>
                  <a:schemeClr val="tx1"/>
                </a:solidFill>
                <a:latin typeface="Arial" charset="0"/>
                <a:ea typeface="ＭＳ Ｐゴシック" charset="0"/>
              </a:defRPr>
            </a:lvl2pPr>
            <a:lvl3pPr marL="1143000" indent="-228600" eaLnBrk="0" hangingPunct="0">
              <a:defRPr sz="1000">
                <a:solidFill>
                  <a:schemeClr val="tx1"/>
                </a:solidFill>
                <a:latin typeface="Arial" charset="0"/>
                <a:ea typeface="ＭＳ Ｐゴシック" charset="0"/>
              </a:defRPr>
            </a:lvl3pPr>
            <a:lvl4pPr marL="1600200" indent="-228600" eaLnBrk="0" hangingPunct="0">
              <a:defRPr sz="1000">
                <a:solidFill>
                  <a:schemeClr val="tx1"/>
                </a:solidFill>
                <a:latin typeface="Arial" charset="0"/>
                <a:ea typeface="ＭＳ Ｐゴシック" charset="0"/>
              </a:defRPr>
            </a:lvl4pPr>
            <a:lvl5pPr marL="2057400" indent="-228600" eaLnBrk="0" hangingPunct="0">
              <a:defRPr sz="1000">
                <a:solidFill>
                  <a:schemeClr val="tx1"/>
                </a:solidFill>
                <a:latin typeface="Arial" charset="0"/>
                <a:ea typeface="ＭＳ Ｐゴシック" charset="0"/>
              </a:defRPr>
            </a:lvl5pPr>
            <a:lvl6pPr marL="2514600" indent="-228600" eaLnBrk="0" fontAlgn="base" hangingPunct="0">
              <a:spcBef>
                <a:spcPct val="0"/>
              </a:spcBef>
              <a:spcAft>
                <a:spcPct val="0"/>
              </a:spcAft>
              <a:defRPr sz="1000">
                <a:solidFill>
                  <a:schemeClr val="tx1"/>
                </a:solidFill>
                <a:latin typeface="Arial" charset="0"/>
                <a:ea typeface="ＭＳ Ｐゴシック" charset="0"/>
              </a:defRPr>
            </a:lvl6pPr>
            <a:lvl7pPr marL="2971800" indent="-228600" eaLnBrk="0" fontAlgn="base" hangingPunct="0">
              <a:spcBef>
                <a:spcPct val="0"/>
              </a:spcBef>
              <a:spcAft>
                <a:spcPct val="0"/>
              </a:spcAft>
              <a:defRPr sz="1000">
                <a:solidFill>
                  <a:schemeClr val="tx1"/>
                </a:solidFill>
                <a:latin typeface="Arial" charset="0"/>
                <a:ea typeface="ＭＳ Ｐゴシック" charset="0"/>
              </a:defRPr>
            </a:lvl7pPr>
            <a:lvl8pPr marL="3429000" indent="-228600" eaLnBrk="0" fontAlgn="base" hangingPunct="0">
              <a:spcBef>
                <a:spcPct val="0"/>
              </a:spcBef>
              <a:spcAft>
                <a:spcPct val="0"/>
              </a:spcAft>
              <a:defRPr sz="1000">
                <a:solidFill>
                  <a:schemeClr val="tx1"/>
                </a:solidFill>
                <a:latin typeface="Arial" charset="0"/>
                <a:ea typeface="ＭＳ Ｐゴシック" charset="0"/>
              </a:defRPr>
            </a:lvl8pPr>
            <a:lvl9pPr marL="3886200" indent="-228600" eaLnBrk="0" fontAlgn="base" hangingPunct="0">
              <a:spcBef>
                <a:spcPct val="0"/>
              </a:spcBef>
              <a:spcAft>
                <a:spcPct val="0"/>
              </a:spcAft>
              <a:defRPr sz="1000">
                <a:solidFill>
                  <a:schemeClr val="tx1"/>
                </a:solidFill>
                <a:latin typeface="Arial" charset="0"/>
                <a:ea typeface="ＭＳ Ｐゴシック" charset="0"/>
              </a:defRPr>
            </a:lvl9pPr>
          </a:lstStyle>
          <a:p>
            <a:pPr>
              <a:defRPr/>
            </a:pPr>
            <a:r>
              <a:rPr lang="en-US" sz="1400" b="1" u="sng" dirty="0" smtClean="0">
                <a:solidFill>
                  <a:srgbClr val="000000"/>
                </a:solidFill>
                <a:latin typeface="Calibri" charset="0"/>
                <a:cs typeface="Comic Sans MS" charset="0"/>
              </a:rPr>
              <a:t>Key Milestones</a:t>
            </a:r>
          </a:p>
        </p:txBody>
      </p:sp>
      <p:sp>
        <p:nvSpPr>
          <p:cNvPr id="10" name="Rectangle 2"/>
          <p:cNvSpPr>
            <a:spLocks noGrp="1" noChangeArrowheads="1"/>
          </p:cNvSpPr>
          <p:nvPr>
            <p:ph type="ctrTitle"/>
          </p:nvPr>
        </p:nvSpPr>
        <p:spPr>
          <a:xfrm>
            <a:off x="779463" y="138060"/>
            <a:ext cx="7678737" cy="415925"/>
          </a:xfrm>
          <a:prstGeom prst="rect">
            <a:avLst/>
          </a:prstGeom>
        </p:spPr>
        <p:txBody>
          <a:bodyPr/>
          <a:lstStyle>
            <a:lvl1pPr>
              <a:defRPr sz="1600" b="1" i="0">
                <a:solidFill>
                  <a:schemeClr val="tx1"/>
                </a:solidFill>
                <a:latin typeface="+mj-lt"/>
                <a:cs typeface="Comic Sans MS"/>
              </a:defRPr>
            </a:lvl1pPr>
          </a:lstStyle>
          <a:p>
            <a:r>
              <a:rPr lang="en-US" dirty="0"/>
              <a:t>Project Title</a:t>
            </a:r>
          </a:p>
        </p:txBody>
      </p:sp>
      <p:sp>
        <p:nvSpPr>
          <p:cNvPr id="11" name="Rectangle 3"/>
          <p:cNvSpPr>
            <a:spLocks noGrp="1" noChangeArrowheads="1"/>
          </p:cNvSpPr>
          <p:nvPr>
            <p:ph type="subTitle" idx="1"/>
          </p:nvPr>
        </p:nvSpPr>
        <p:spPr>
          <a:xfrm>
            <a:off x="1371600" y="587323"/>
            <a:ext cx="6400800" cy="293687"/>
          </a:xfrm>
          <a:prstGeom prst="rect">
            <a:avLst/>
          </a:prstGeom>
        </p:spPr>
        <p:txBody>
          <a:bodyPr/>
          <a:lstStyle>
            <a:lvl1pPr marL="0" indent="0" algn="ctr">
              <a:buFontTx/>
              <a:buNone/>
              <a:defRPr sz="1400" b="0">
                <a:latin typeface="+mn-lt"/>
                <a:cs typeface="Comic Sans MS"/>
              </a:defRPr>
            </a:lvl1pPr>
          </a:lstStyle>
          <a:p>
            <a:r>
              <a:rPr lang="en-US" dirty="0" smtClean="0"/>
              <a:t>PI:  </a:t>
            </a:r>
            <a:r>
              <a:rPr lang="en-US" dirty="0" err="1" smtClean="0"/>
              <a:t>Firstname</a:t>
            </a:r>
            <a:r>
              <a:rPr lang="en-US" dirty="0" smtClean="0"/>
              <a:t> </a:t>
            </a:r>
            <a:r>
              <a:rPr lang="en-US" dirty="0" err="1" smtClean="0"/>
              <a:t>Lastname</a:t>
            </a:r>
            <a:r>
              <a:rPr lang="en-US" dirty="0" smtClean="0"/>
              <a:t>, Institution</a:t>
            </a:r>
            <a:endParaRPr lang="en-US" dirty="0"/>
          </a:p>
        </p:txBody>
      </p:sp>
    </p:spTree>
  </p:cSld>
  <p:clrMapOvr>
    <a:masterClrMapping/>
  </p:clrMapOvr>
  <p:transition xmlns:p14="http://schemas.microsoft.com/office/powerpoint/2010/main"/>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theme" Target="../theme/theme1.xml"/><Relationship Id="rId15" Type="http://schemas.openxmlformats.org/officeDocument/2006/relationships/image" Target="../media/image1.jpeg"/><Relationship Id="rId16" Type="http://schemas.openxmlformats.org/officeDocument/2006/relationships/image" Target="../media/image2.pn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4.xml"/><Relationship Id="rId12" Type="http://schemas.openxmlformats.org/officeDocument/2006/relationships/slideLayout" Target="../slideLayouts/slideLayout25.xml"/><Relationship Id="rId13" Type="http://schemas.openxmlformats.org/officeDocument/2006/relationships/slideLayout" Target="../slideLayouts/slideLayout26.xml"/><Relationship Id="rId14" Type="http://schemas.openxmlformats.org/officeDocument/2006/relationships/theme" Target="../theme/theme2.xml"/><Relationship Id="rId15" Type="http://schemas.openxmlformats.org/officeDocument/2006/relationships/image" Target="../media/image1.jpeg"/><Relationship Id="rId16" Type="http://schemas.openxmlformats.org/officeDocument/2006/relationships/image" Target="../media/image2.png"/><Relationship Id="rId1" Type="http://schemas.openxmlformats.org/officeDocument/2006/relationships/slideLayout" Target="../slideLayouts/slideLayout14.xml"/><Relationship Id="rId2" Type="http://schemas.openxmlformats.org/officeDocument/2006/relationships/slideLayout" Target="../slideLayouts/slideLayout15.xml"/><Relationship Id="rId3" Type="http://schemas.openxmlformats.org/officeDocument/2006/relationships/slideLayout" Target="../slideLayouts/slideLayout16.xml"/><Relationship Id="rId4" Type="http://schemas.openxmlformats.org/officeDocument/2006/relationships/slideLayout" Target="../slideLayouts/slideLayout17.xml"/><Relationship Id="rId5" Type="http://schemas.openxmlformats.org/officeDocument/2006/relationships/slideLayout" Target="../slideLayouts/slideLayout18.xml"/><Relationship Id="rId6" Type="http://schemas.openxmlformats.org/officeDocument/2006/relationships/slideLayout" Target="../slideLayouts/slideLayout19.xml"/><Relationship Id="rId7" Type="http://schemas.openxmlformats.org/officeDocument/2006/relationships/slideLayout" Target="../slideLayouts/slideLayout20.xml"/><Relationship Id="rId8" Type="http://schemas.openxmlformats.org/officeDocument/2006/relationships/slideLayout" Target="../slideLayouts/slideLayout21.xml"/><Relationship Id="rId9" Type="http://schemas.openxmlformats.org/officeDocument/2006/relationships/slideLayout" Target="../slideLayouts/slideLayout22.xml"/><Relationship Id="rId10" Type="http://schemas.openxmlformats.org/officeDocument/2006/relationships/slideLayout" Target="../slideLayouts/slideLayout23.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29.xml"/><Relationship Id="rId4" Type="http://schemas.openxmlformats.org/officeDocument/2006/relationships/slideLayout" Target="../slideLayouts/slideLayout30.xml"/><Relationship Id="rId5" Type="http://schemas.openxmlformats.org/officeDocument/2006/relationships/theme" Target="../theme/theme3.xml"/><Relationship Id="rId6" Type="http://schemas.openxmlformats.org/officeDocument/2006/relationships/image" Target="../media/image3.png"/><Relationship Id="rId7" Type="http://schemas.openxmlformats.org/officeDocument/2006/relationships/image" Target="../media/image4.png"/><Relationship Id="rId1" Type="http://schemas.openxmlformats.org/officeDocument/2006/relationships/slideLayout" Target="../slideLayouts/slideLayout27.xml"/><Relationship Id="rId2" Type="http://schemas.openxmlformats.org/officeDocument/2006/relationships/slideLayout" Target="../slideLayouts/slideLayout28.xml"/></Relationships>
</file>

<file path=ppt/slideMasters/_rels/slideMaster4.xml.rels><?xml version="1.0" encoding="UTF-8" standalone="yes"?>
<Relationships xmlns="http://schemas.openxmlformats.org/package/2006/relationships"><Relationship Id="rId11" Type="http://schemas.openxmlformats.org/officeDocument/2006/relationships/slideLayout" Target="../slideLayouts/slideLayout41.xml"/><Relationship Id="rId12" Type="http://schemas.openxmlformats.org/officeDocument/2006/relationships/slideLayout" Target="../slideLayouts/slideLayout42.xml"/><Relationship Id="rId13" Type="http://schemas.openxmlformats.org/officeDocument/2006/relationships/slideLayout" Target="../slideLayouts/slideLayout43.xml"/><Relationship Id="rId14" Type="http://schemas.openxmlformats.org/officeDocument/2006/relationships/theme" Target="../theme/theme4.xml"/><Relationship Id="rId15" Type="http://schemas.openxmlformats.org/officeDocument/2006/relationships/image" Target="NULL"/><Relationship Id="rId1" Type="http://schemas.openxmlformats.org/officeDocument/2006/relationships/slideLayout" Target="../slideLayouts/slideLayout31.xml"/><Relationship Id="rId2" Type="http://schemas.openxmlformats.org/officeDocument/2006/relationships/slideLayout" Target="../slideLayouts/slideLayout32.xml"/><Relationship Id="rId3" Type="http://schemas.openxmlformats.org/officeDocument/2006/relationships/slideLayout" Target="../slideLayouts/slideLayout33.xml"/><Relationship Id="rId4" Type="http://schemas.openxmlformats.org/officeDocument/2006/relationships/slideLayout" Target="../slideLayouts/slideLayout34.xml"/><Relationship Id="rId5" Type="http://schemas.openxmlformats.org/officeDocument/2006/relationships/slideLayout" Target="../slideLayouts/slideLayout35.xml"/><Relationship Id="rId6" Type="http://schemas.openxmlformats.org/officeDocument/2006/relationships/slideLayout" Target="../slideLayouts/slideLayout36.xml"/><Relationship Id="rId7" Type="http://schemas.openxmlformats.org/officeDocument/2006/relationships/slideLayout" Target="../slideLayouts/slideLayout37.xml"/><Relationship Id="rId8" Type="http://schemas.openxmlformats.org/officeDocument/2006/relationships/slideLayout" Target="../slideLayouts/slideLayout38.xml"/><Relationship Id="rId9" Type="http://schemas.openxmlformats.org/officeDocument/2006/relationships/slideLayout" Target="../slideLayouts/slideLayout39.xml"/><Relationship Id="rId10" Type="http://schemas.openxmlformats.org/officeDocument/2006/relationships/slideLayout" Target="../slideLayouts/slideLayout4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026" name="Picture 2"/>
          <p:cNvPicPr>
            <a:picLocks noChangeAspect="1" noChangeArrowheads="1"/>
          </p:cNvPicPr>
          <p:nvPr userDrawn="1"/>
        </p:nvPicPr>
        <p:blipFill>
          <a:blip r:embed="rId15" cstate="screen">
            <a:extLst>
              <a:ext uri="{28A0092B-C50C-407E-A947-70E740481C1C}">
                <a14:useLocalDpi xmlns:a14="http://schemas.microsoft.com/office/drawing/2010/main"/>
              </a:ext>
            </a:extLst>
          </a:blip>
          <a:srcRect/>
          <a:stretch>
            <a:fillRect/>
          </a:stretch>
        </p:blipFill>
        <p:spPr bwMode="auto">
          <a:xfrm>
            <a:off x="0" y="846138"/>
            <a:ext cx="9144000" cy="6011862"/>
          </a:xfrm>
          <a:prstGeom prst="rect">
            <a:avLst/>
          </a:prstGeom>
          <a:noFill/>
          <a:ln w="9525">
            <a:noFill/>
            <a:miter lim="800000"/>
            <a:headEnd/>
            <a:tailEnd/>
          </a:ln>
        </p:spPr>
      </p:pic>
      <p:sp>
        <p:nvSpPr>
          <p:cNvPr id="13320" name="Rectangle 8"/>
          <p:cNvSpPr>
            <a:spLocks noChangeArrowheads="1"/>
          </p:cNvSpPr>
          <p:nvPr userDrawn="1"/>
        </p:nvSpPr>
        <p:spPr bwMode="auto">
          <a:xfrm>
            <a:off x="0" y="0"/>
            <a:ext cx="9144000" cy="6858000"/>
          </a:xfrm>
          <a:prstGeom prst="rect">
            <a:avLst/>
          </a:prstGeom>
          <a:noFill/>
          <a:ln w="9525">
            <a:solidFill>
              <a:schemeClr val="tx1"/>
            </a:solidFill>
            <a:miter lim="800000"/>
            <a:headEnd/>
            <a:tailEnd/>
          </a:ln>
          <a:effectLst/>
        </p:spPr>
        <p:txBody>
          <a:bodyPr wrap="none" anchor="ctr"/>
          <a:lstStyle/>
          <a:p>
            <a:pPr>
              <a:defRPr/>
            </a:pPr>
            <a:endParaRPr lang="en-US" dirty="0">
              <a:solidFill>
                <a:srgbClr val="000000"/>
              </a:solidFill>
            </a:endParaRPr>
          </a:p>
        </p:txBody>
      </p:sp>
      <p:sp>
        <p:nvSpPr>
          <p:cNvPr id="13514" name="Rectangle 202"/>
          <p:cNvSpPr>
            <a:spLocks noGrp="1" noChangeArrowheads="1"/>
          </p:cNvSpPr>
          <p:nvPr>
            <p:ph type="sldNum" sz="quarter" idx="4"/>
          </p:nvPr>
        </p:nvSpPr>
        <p:spPr bwMode="auto">
          <a:xfrm>
            <a:off x="6759575" y="614997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600">
                <a:solidFill>
                  <a:srgbClr val="000000"/>
                </a:solidFill>
                <a:latin typeface="Arial" charset="0"/>
              </a:defRPr>
            </a:lvl1pPr>
          </a:lstStyle>
          <a:p>
            <a:pPr>
              <a:defRPr/>
            </a:pPr>
            <a:fld id="{77DED4F8-70B6-4FEC-8637-BB6DB85BD4F5}" type="slidenum">
              <a:rPr lang="en-US"/>
              <a:pPr>
                <a:defRPr/>
              </a:pPr>
              <a:t>‹#›</a:t>
            </a:fld>
            <a:endParaRPr lang="en-US" dirty="0"/>
          </a:p>
        </p:txBody>
      </p:sp>
      <p:sp>
        <p:nvSpPr>
          <p:cNvPr id="8" name="Rectangle 7"/>
          <p:cNvSpPr/>
          <p:nvPr userDrawn="1"/>
        </p:nvSpPr>
        <p:spPr>
          <a:xfrm>
            <a:off x="0" y="7938"/>
            <a:ext cx="9144000" cy="82232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pic>
        <p:nvPicPr>
          <p:cNvPr id="1030" name="Picture 202"/>
          <p:cNvPicPr>
            <a:picLocks noChangeAspect="1" noChangeArrowheads="1"/>
          </p:cNvPicPr>
          <p:nvPr userDrawn="1"/>
        </p:nvPicPr>
        <p:blipFill>
          <a:blip r:embed="rId16" cstate="screen">
            <a:extLst>
              <a:ext uri="{28A0092B-C50C-407E-A947-70E740481C1C}">
                <a14:useLocalDpi xmlns:a14="http://schemas.microsoft.com/office/drawing/2010/main"/>
              </a:ext>
            </a:extLst>
          </a:blip>
          <a:srcRect/>
          <a:stretch>
            <a:fillRect/>
          </a:stretch>
        </p:blipFill>
        <p:spPr bwMode="auto">
          <a:xfrm>
            <a:off x="8289925" y="98425"/>
            <a:ext cx="774700" cy="639763"/>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803" r:id="rId1"/>
    <p:sldLayoutId id="2147483804" r:id="rId2"/>
    <p:sldLayoutId id="2147483805" r:id="rId3"/>
    <p:sldLayoutId id="2147483806" r:id="rId4"/>
    <p:sldLayoutId id="2147483807" r:id="rId5"/>
    <p:sldLayoutId id="2147483808" r:id="rId6"/>
    <p:sldLayoutId id="2147483809" r:id="rId7"/>
    <p:sldLayoutId id="2147483810" r:id="rId8"/>
    <p:sldLayoutId id="2147483811" r:id="rId9"/>
    <p:sldLayoutId id="2147483812" r:id="rId10"/>
    <p:sldLayoutId id="2147483813" r:id="rId11"/>
    <p:sldLayoutId id="2147483814" r:id="rId12"/>
    <p:sldLayoutId id="2147483801" r:id="rId13"/>
  </p:sldLayoutIdLst>
  <p:transition xmlns:p14="http://schemas.microsoft.com/office/powerpoint/2010/main"/>
  <p:hf hdr="0" ftr="0" dt="0"/>
  <p:txStyles>
    <p:titleStyle>
      <a:lvl1pPr algn="l" rtl="0" eaLnBrk="0" fontAlgn="base" hangingPunct="0">
        <a:lnSpc>
          <a:spcPct val="85000"/>
        </a:lnSpc>
        <a:spcBef>
          <a:spcPct val="0"/>
        </a:spcBef>
        <a:spcAft>
          <a:spcPct val="0"/>
        </a:spcAft>
        <a:defRPr sz="3200" b="1">
          <a:solidFill>
            <a:schemeClr val="accent2"/>
          </a:solidFill>
          <a:latin typeface="+mj-lt"/>
          <a:ea typeface="+mj-ea"/>
          <a:cs typeface="+mj-cs"/>
        </a:defRPr>
      </a:lvl1pPr>
      <a:lvl2pPr algn="l" rtl="0" eaLnBrk="0" fontAlgn="base" hangingPunct="0">
        <a:lnSpc>
          <a:spcPct val="85000"/>
        </a:lnSpc>
        <a:spcBef>
          <a:spcPct val="0"/>
        </a:spcBef>
        <a:spcAft>
          <a:spcPct val="0"/>
        </a:spcAft>
        <a:defRPr sz="3200" b="1">
          <a:solidFill>
            <a:schemeClr val="accent2"/>
          </a:solidFill>
          <a:latin typeface="Arial" charset="0"/>
        </a:defRPr>
      </a:lvl2pPr>
      <a:lvl3pPr algn="l" rtl="0" eaLnBrk="0" fontAlgn="base" hangingPunct="0">
        <a:lnSpc>
          <a:spcPct val="85000"/>
        </a:lnSpc>
        <a:spcBef>
          <a:spcPct val="0"/>
        </a:spcBef>
        <a:spcAft>
          <a:spcPct val="0"/>
        </a:spcAft>
        <a:defRPr sz="3200" b="1">
          <a:solidFill>
            <a:schemeClr val="accent2"/>
          </a:solidFill>
          <a:latin typeface="Arial" charset="0"/>
        </a:defRPr>
      </a:lvl3pPr>
      <a:lvl4pPr algn="l" rtl="0" eaLnBrk="0" fontAlgn="base" hangingPunct="0">
        <a:lnSpc>
          <a:spcPct val="85000"/>
        </a:lnSpc>
        <a:spcBef>
          <a:spcPct val="0"/>
        </a:spcBef>
        <a:spcAft>
          <a:spcPct val="0"/>
        </a:spcAft>
        <a:defRPr sz="3200" b="1">
          <a:solidFill>
            <a:schemeClr val="accent2"/>
          </a:solidFill>
          <a:latin typeface="Arial" charset="0"/>
        </a:defRPr>
      </a:lvl4pPr>
      <a:lvl5pPr algn="l" rtl="0" eaLnBrk="0" fontAlgn="base" hangingPunct="0">
        <a:lnSpc>
          <a:spcPct val="85000"/>
        </a:lnSpc>
        <a:spcBef>
          <a:spcPct val="0"/>
        </a:spcBef>
        <a:spcAft>
          <a:spcPct val="0"/>
        </a:spcAft>
        <a:defRPr sz="3200" b="1">
          <a:solidFill>
            <a:schemeClr val="accent2"/>
          </a:solidFill>
          <a:latin typeface="Arial" charset="0"/>
        </a:defRPr>
      </a:lvl5pPr>
      <a:lvl6pPr marL="457200" algn="l" rtl="0" fontAlgn="base">
        <a:lnSpc>
          <a:spcPct val="85000"/>
        </a:lnSpc>
        <a:spcBef>
          <a:spcPct val="0"/>
        </a:spcBef>
        <a:spcAft>
          <a:spcPct val="0"/>
        </a:spcAft>
        <a:defRPr sz="3200" b="1">
          <a:solidFill>
            <a:schemeClr val="accent2"/>
          </a:solidFill>
          <a:latin typeface="Arial" charset="0"/>
        </a:defRPr>
      </a:lvl6pPr>
      <a:lvl7pPr marL="914400" algn="l" rtl="0" fontAlgn="base">
        <a:lnSpc>
          <a:spcPct val="85000"/>
        </a:lnSpc>
        <a:spcBef>
          <a:spcPct val="0"/>
        </a:spcBef>
        <a:spcAft>
          <a:spcPct val="0"/>
        </a:spcAft>
        <a:defRPr sz="3200" b="1">
          <a:solidFill>
            <a:schemeClr val="accent2"/>
          </a:solidFill>
          <a:latin typeface="Arial" charset="0"/>
        </a:defRPr>
      </a:lvl7pPr>
      <a:lvl8pPr marL="1371600" algn="l" rtl="0" fontAlgn="base">
        <a:lnSpc>
          <a:spcPct val="85000"/>
        </a:lnSpc>
        <a:spcBef>
          <a:spcPct val="0"/>
        </a:spcBef>
        <a:spcAft>
          <a:spcPct val="0"/>
        </a:spcAft>
        <a:defRPr sz="3200" b="1">
          <a:solidFill>
            <a:schemeClr val="accent2"/>
          </a:solidFill>
          <a:latin typeface="Arial" charset="0"/>
        </a:defRPr>
      </a:lvl8pPr>
      <a:lvl9pPr marL="1828800" algn="l" rtl="0" fontAlgn="base">
        <a:lnSpc>
          <a:spcPct val="85000"/>
        </a:lnSpc>
        <a:spcBef>
          <a:spcPct val="0"/>
        </a:spcBef>
        <a:spcAft>
          <a:spcPct val="0"/>
        </a:spcAft>
        <a:defRPr sz="3200" b="1">
          <a:solidFill>
            <a:schemeClr val="accent2"/>
          </a:solidFill>
          <a:latin typeface="Arial" charset="0"/>
        </a:defRPr>
      </a:lvl9pPr>
    </p:titleStyle>
    <p:bodyStyle>
      <a:lvl1pPr marL="282575" indent="-282575" algn="l" rtl="0" eaLnBrk="0" fontAlgn="base" hangingPunct="0">
        <a:spcBef>
          <a:spcPct val="30000"/>
        </a:spcBef>
        <a:spcAft>
          <a:spcPct val="0"/>
        </a:spcAft>
        <a:buChar char="•"/>
        <a:defRPr sz="2000">
          <a:solidFill>
            <a:schemeClr val="tx1"/>
          </a:solidFill>
          <a:latin typeface="+mn-lt"/>
          <a:ea typeface="+mn-ea"/>
          <a:cs typeface="+mn-cs"/>
        </a:defRPr>
      </a:lvl1pPr>
      <a:lvl2pPr marL="636588" indent="-239713" algn="l" rtl="0" eaLnBrk="0" fontAlgn="base" hangingPunct="0">
        <a:spcBef>
          <a:spcPct val="30000"/>
        </a:spcBef>
        <a:spcAft>
          <a:spcPct val="0"/>
        </a:spcAft>
        <a:buFont typeface="Times" pitchFamily="18" charset="0"/>
        <a:buChar char="–"/>
        <a:defRPr sz="2000">
          <a:solidFill>
            <a:schemeClr val="tx1"/>
          </a:solidFill>
          <a:latin typeface="+mn-lt"/>
        </a:defRPr>
      </a:lvl2pPr>
      <a:lvl3pPr marL="917575" indent="-166688" algn="l" rtl="0" eaLnBrk="0" fontAlgn="base" hangingPunct="0">
        <a:spcBef>
          <a:spcPct val="30000"/>
        </a:spcBef>
        <a:spcAft>
          <a:spcPct val="0"/>
        </a:spcAft>
        <a:buChar char="•"/>
        <a:defRPr sz="2000">
          <a:solidFill>
            <a:schemeClr val="tx1"/>
          </a:solidFill>
          <a:latin typeface="+mn-lt"/>
        </a:defRPr>
      </a:lvl3pPr>
      <a:lvl4pPr marL="1255713" indent="-223838" algn="l" rtl="0" eaLnBrk="0" fontAlgn="base" hangingPunct="0">
        <a:spcBef>
          <a:spcPct val="30000"/>
        </a:spcBef>
        <a:spcAft>
          <a:spcPct val="0"/>
        </a:spcAft>
        <a:buChar char="–"/>
        <a:defRPr sz="2000">
          <a:solidFill>
            <a:schemeClr val="tx1"/>
          </a:solidFill>
          <a:latin typeface="+mn-lt"/>
        </a:defRPr>
      </a:lvl4pPr>
      <a:lvl5pPr marL="1593850" indent="-223838" algn="l" rtl="0" eaLnBrk="0" fontAlgn="base" hangingPunct="0">
        <a:spcBef>
          <a:spcPct val="30000"/>
        </a:spcBef>
        <a:spcAft>
          <a:spcPct val="0"/>
        </a:spcAft>
        <a:buChar char="»"/>
        <a:defRPr sz="2000">
          <a:solidFill>
            <a:schemeClr val="tx1"/>
          </a:solidFill>
          <a:latin typeface="+mn-lt"/>
        </a:defRPr>
      </a:lvl5pPr>
      <a:lvl6pPr marL="2051050" indent="-223838" algn="l" rtl="0" fontAlgn="base">
        <a:spcBef>
          <a:spcPct val="30000"/>
        </a:spcBef>
        <a:spcAft>
          <a:spcPct val="0"/>
        </a:spcAft>
        <a:buChar char="»"/>
        <a:defRPr sz="2000">
          <a:solidFill>
            <a:schemeClr val="tx1"/>
          </a:solidFill>
          <a:latin typeface="+mn-lt"/>
        </a:defRPr>
      </a:lvl6pPr>
      <a:lvl7pPr marL="2508250" indent="-223838" algn="l" rtl="0" fontAlgn="base">
        <a:spcBef>
          <a:spcPct val="30000"/>
        </a:spcBef>
        <a:spcAft>
          <a:spcPct val="0"/>
        </a:spcAft>
        <a:buChar char="»"/>
        <a:defRPr sz="2000">
          <a:solidFill>
            <a:schemeClr val="tx1"/>
          </a:solidFill>
          <a:latin typeface="+mn-lt"/>
        </a:defRPr>
      </a:lvl7pPr>
      <a:lvl8pPr marL="2965450" indent="-223838" algn="l" rtl="0" fontAlgn="base">
        <a:spcBef>
          <a:spcPct val="30000"/>
        </a:spcBef>
        <a:spcAft>
          <a:spcPct val="0"/>
        </a:spcAft>
        <a:buChar char="»"/>
        <a:defRPr sz="2000">
          <a:solidFill>
            <a:schemeClr val="tx1"/>
          </a:solidFill>
          <a:latin typeface="+mn-lt"/>
        </a:defRPr>
      </a:lvl8pPr>
      <a:lvl9pPr marL="3422650" indent="-223838" algn="l" rtl="0" fontAlgn="base">
        <a:spcBef>
          <a:spcPct val="3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026" name="Picture 2"/>
          <p:cNvPicPr>
            <a:picLocks noChangeAspect="1" noChangeArrowheads="1"/>
          </p:cNvPicPr>
          <p:nvPr userDrawn="1"/>
        </p:nvPicPr>
        <p:blipFill>
          <a:blip r:embed="rId15" cstate="screen">
            <a:extLst>
              <a:ext uri="{28A0092B-C50C-407E-A947-70E740481C1C}">
                <a14:useLocalDpi xmlns:a14="http://schemas.microsoft.com/office/drawing/2010/main"/>
              </a:ext>
            </a:extLst>
          </a:blip>
          <a:srcRect/>
          <a:stretch>
            <a:fillRect/>
          </a:stretch>
        </p:blipFill>
        <p:spPr bwMode="auto">
          <a:xfrm>
            <a:off x="0" y="846138"/>
            <a:ext cx="9144000" cy="6011862"/>
          </a:xfrm>
          <a:prstGeom prst="rect">
            <a:avLst/>
          </a:prstGeom>
          <a:noFill/>
          <a:ln w="9525">
            <a:noFill/>
            <a:miter lim="800000"/>
            <a:headEnd/>
            <a:tailEnd/>
          </a:ln>
        </p:spPr>
      </p:pic>
      <p:sp>
        <p:nvSpPr>
          <p:cNvPr id="13320" name="Rectangle 8"/>
          <p:cNvSpPr>
            <a:spLocks noChangeArrowheads="1"/>
          </p:cNvSpPr>
          <p:nvPr userDrawn="1"/>
        </p:nvSpPr>
        <p:spPr bwMode="auto">
          <a:xfrm>
            <a:off x="0" y="0"/>
            <a:ext cx="9144000" cy="6858000"/>
          </a:xfrm>
          <a:prstGeom prst="rect">
            <a:avLst/>
          </a:prstGeom>
          <a:noFill/>
          <a:ln w="9525">
            <a:solidFill>
              <a:schemeClr val="tx1"/>
            </a:solidFill>
            <a:miter lim="800000"/>
            <a:headEnd/>
            <a:tailEnd/>
          </a:ln>
          <a:effectLst/>
        </p:spPr>
        <p:txBody>
          <a:bodyPr wrap="none" anchor="ctr"/>
          <a:lstStyle/>
          <a:p>
            <a:pPr>
              <a:defRPr/>
            </a:pPr>
            <a:endParaRPr lang="en-US">
              <a:solidFill>
                <a:srgbClr val="000000"/>
              </a:solidFill>
            </a:endParaRPr>
          </a:p>
        </p:txBody>
      </p:sp>
      <p:sp>
        <p:nvSpPr>
          <p:cNvPr id="13514" name="Rectangle 202"/>
          <p:cNvSpPr>
            <a:spLocks noGrp="1" noChangeArrowheads="1"/>
          </p:cNvSpPr>
          <p:nvPr>
            <p:ph type="sldNum" sz="quarter" idx="4"/>
          </p:nvPr>
        </p:nvSpPr>
        <p:spPr bwMode="auto">
          <a:xfrm>
            <a:off x="6759575" y="614997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600">
                <a:solidFill>
                  <a:srgbClr val="000000"/>
                </a:solidFill>
                <a:latin typeface="Arial" charset="0"/>
              </a:defRPr>
            </a:lvl1pPr>
          </a:lstStyle>
          <a:p>
            <a:pPr>
              <a:defRPr/>
            </a:pPr>
            <a:fld id="{77DED4F8-70B6-4FEC-8637-BB6DB85BD4F5}" type="slidenum">
              <a:rPr lang="en-US"/>
              <a:pPr>
                <a:defRPr/>
              </a:pPr>
              <a:t>‹#›</a:t>
            </a:fld>
            <a:endParaRPr lang="en-US"/>
          </a:p>
        </p:txBody>
      </p:sp>
      <p:sp>
        <p:nvSpPr>
          <p:cNvPr id="8" name="Rectangle 7"/>
          <p:cNvSpPr/>
          <p:nvPr userDrawn="1"/>
        </p:nvSpPr>
        <p:spPr>
          <a:xfrm>
            <a:off x="0" y="7938"/>
            <a:ext cx="9144000" cy="82232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pic>
        <p:nvPicPr>
          <p:cNvPr id="1030" name="Picture 202"/>
          <p:cNvPicPr>
            <a:picLocks noChangeAspect="1" noChangeArrowheads="1"/>
          </p:cNvPicPr>
          <p:nvPr userDrawn="1"/>
        </p:nvPicPr>
        <p:blipFill>
          <a:blip r:embed="rId16" cstate="screen">
            <a:extLst>
              <a:ext uri="{28A0092B-C50C-407E-A947-70E740481C1C}">
                <a14:useLocalDpi xmlns:a14="http://schemas.microsoft.com/office/drawing/2010/main"/>
              </a:ext>
            </a:extLst>
          </a:blip>
          <a:srcRect/>
          <a:stretch>
            <a:fillRect/>
          </a:stretch>
        </p:blipFill>
        <p:spPr bwMode="auto">
          <a:xfrm>
            <a:off x="8289925" y="98425"/>
            <a:ext cx="774700" cy="639763"/>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828" r:id="rId1"/>
    <p:sldLayoutId id="2147483829" r:id="rId2"/>
    <p:sldLayoutId id="2147483830" r:id="rId3"/>
    <p:sldLayoutId id="2147483831" r:id="rId4"/>
    <p:sldLayoutId id="2147483832" r:id="rId5"/>
    <p:sldLayoutId id="2147483833" r:id="rId6"/>
    <p:sldLayoutId id="2147483834" r:id="rId7"/>
    <p:sldLayoutId id="2147483835" r:id="rId8"/>
    <p:sldLayoutId id="2147483836" r:id="rId9"/>
    <p:sldLayoutId id="2147483837" r:id="rId10"/>
    <p:sldLayoutId id="2147483838" r:id="rId11"/>
    <p:sldLayoutId id="2147483839" r:id="rId12"/>
    <p:sldLayoutId id="2147483840" r:id="rId13"/>
  </p:sldLayoutIdLst>
  <p:transition xmlns:p14="http://schemas.microsoft.com/office/powerpoint/2010/main"/>
  <p:hf hdr="0" ftr="0" dt="0"/>
  <p:txStyles>
    <p:titleStyle>
      <a:lvl1pPr algn="l" rtl="0" eaLnBrk="0" fontAlgn="base" hangingPunct="0">
        <a:lnSpc>
          <a:spcPct val="85000"/>
        </a:lnSpc>
        <a:spcBef>
          <a:spcPct val="0"/>
        </a:spcBef>
        <a:spcAft>
          <a:spcPct val="0"/>
        </a:spcAft>
        <a:defRPr sz="3200" b="1">
          <a:solidFill>
            <a:schemeClr val="accent2"/>
          </a:solidFill>
          <a:latin typeface="+mj-lt"/>
          <a:ea typeface="+mj-ea"/>
          <a:cs typeface="+mj-cs"/>
        </a:defRPr>
      </a:lvl1pPr>
      <a:lvl2pPr algn="l" rtl="0" eaLnBrk="0" fontAlgn="base" hangingPunct="0">
        <a:lnSpc>
          <a:spcPct val="85000"/>
        </a:lnSpc>
        <a:spcBef>
          <a:spcPct val="0"/>
        </a:spcBef>
        <a:spcAft>
          <a:spcPct val="0"/>
        </a:spcAft>
        <a:defRPr sz="3200" b="1">
          <a:solidFill>
            <a:schemeClr val="accent2"/>
          </a:solidFill>
          <a:latin typeface="Arial" charset="0"/>
        </a:defRPr>
      </a:lvl2pPr>
      <a:lvl3pPr algn="l" rtl="0" eaLnBrk="0" fontAlgn="base" hangingPunct="0">
        <a:lnSpc>
          <a:spcPct val="85000"/>
        </a:lnSpc>
        <a:spcBef>
          <a:spcPct val="0"/>
        </a:spcBef>
        <a:spcAft>
          <a:spcPct val="0"/>
        </a:spcAft>
        <a:defRPr sz="3200" b="1">
          <a:solidFill>
            <a:schemeClr val="accent2"/>
          </a:solidFill>
          <a:latin typeface="Arial" charset="0"/>
        </a:defRPr>
      </a:lvl3pPr>
      <a:lvl4pPr algn="l" rtl="0" eaLnBrk="0" fontAlgn="base" hangingPunct="0">
        <a:lnSpc>
          <a:spcPct val="85000"/>
        </a:lnSpc>
        <a:spcBef>
          <a:spcPct val="0"/>
        </a:spcBef>
        <a:spcAft>
          <a:spcPct val="0"/>
        </a:spcAft>
        <a:defRPr sz="3200" b="1">
          <a:solidFill>
            <a:schemeClr val="accent2"/>
          </a:solidFill>
          <a:latin typeface="Arial" charset="0"/>
        </a:defRPr>
      </a:lvl4pPr>
      <a:lvl5pPr algn="l" rtl="0" eaLnBrk="0" fontAlgn="base" hangingPunct="0">
        <a:lnSpc>
          <a:spcPct val="85000"/>
        </a:lnSpc>
        <a:spcBef>
          <a:spcPct val="0"/>
        </a:spcBef>
        <a:spcAft>
          <a:spcPct val="0"/>
        </a:spcAft>
        <a:defRPr sz="3200" b="1">
          <a:solidFill>
            <a:schemeClr val="accent2"/>
          </a:solidFill>
          <a:latin typeface="Arial" charset="0"/>
        </a:defRPr>
      </a:lvl5pPr>
      <a:lvl6pPr marL="457200" algn="l" rtl="0" fontAlgn="base">
        <a:lnSpc>
          <a:spcPct val="85000"/>
        </a:lnSpc>
        <a:spcBef>
          <a:spcPct val="0"/>
        </a:spcBef>
        <a:spcAft>
          <a:spcPct val="0"/>
        </a:spcAft>
        <a:defRPr sz="3200" b="1">
          <a:solidFill>
            <a:schemeClr val="accent2"/>
          </a:solidFill>
          <a:latin typeface="Arial" charset="0"/>
        </a:defRPr>
      </a:lvl6pPr>
      <a:lvl7pPr marL="914400" algn="l" rtl="0" fontAlgn="base">
        <a:lnSpc>
          <a:spcPct val="85000"/>
        </a:lnSpc>
        <a:spcBef>
          <a:spcPct val="0"/>
        </a:spcBef>
        <a:spcAft>
          <a:spcPct val="0"/>
        </a:spcAft>
        <a:defRPr sz="3200" b="1">
          <a:solidFill>
            <a:schemeClr val="accent2"/>
          </a:solidFill>
          <a:latin typeface="Arial" charset="0"/>
        </a:defRPr>
      </a:lvl7pPr>
      <a:lvl8pPr marL="1371600" algn="l" rtl="0" fontAlgn="base">
        <a:lnSpc>
          <a:spcPct val="85000"/>
        </a:lnSpc>
        <a:spcBef>
          <a:spcPct val="0"/>
        </a:spcBef>
        <a:spcAft>
          <a:spcPct val="0"/>
        </a:spcAft>
        <a:defRPr sz="3200" b="1">
          <a:solidFill>
            <a:schemeClr val="accent2"/>
          </a:solidFill>
          <a:latin typeface="Arial" charset="0"/>
        </a:defRPr>
      </a:lvl8pPr>
      <a:lvl9pPr marL="1828800" algn="l" rtl="0" fontAlgn="base">
        <a:lnSpc>
          <a:spcPct val="85000"/>
        </a:lnSpc>
        <a:spcBef>
          <a:spcPct val="0"/>
        </a:spcBef>
        <a:spcAft>
          <a:spcPct val="0"/>
        </a:spcAft>
        <a:defRPr sz="3200" b="1">
          <a:solidFill>
            <a:schemeClr val="accent2"/>
          </a:solidFill>
          <a:latin typeface="Arial" charset="0"/>
        </a:defRPr>
      </a:lvl9pPr>
    </p:titleStyle>
    <p:bodyStyle>
      <a:lvl1pPr marL="282575" indent="-282575" algn="l" rtl="0" eaLnBrk="0" fontAlgn="base" hangingPunct="0">
        <a:spcBef>
          <a:spcPct val="30000"/>
        </a:spcBef>
        <a:spcAft>
          <a:spcPct val="0"/>
        </a:spcAft>
        <a:buChar char="•"/>
        <a:defRPr sz="2000">
          <a:solidFill>
            <a:schemeClr val="tx1"/>
          </a:solidFill>
          <a:latin typeface="+mn-lt"/>
          <a:ea typeface="+mn-ea"/>
          <a:cs typeface="+mn-cs"/>
        </a:defRPr>
      </a:lvl1pPr>
      <a:lvl2pPr marL="636588" indent="-239713" algn="l" rtl="0" eaLnBrk="0" fontAlgn="base" hangingPunct="0">
        <a:spcBef>
          <a:spcPct val="30000"/>
        </a:spcBef>
        <a:spcAft>
          <a:spcPct val="0"/>
        </a:spcAft>
        <a:buFont typeface="Times" pitchFamily="18" charset="0"/>
        <a:buChar char="–"/>
        <a:defRPr sz="2000">
          <a:solidFill>
            <a:schemeClr val="tx1"/>
          </a:solidFill>
          <a:latin typeface="+mn-lt"/>
        </a:defRPr>
      </a:lvl2pPr>
      <a:lvl3pPr marL="917575" indent="-166688" algn="l" rtl="0" eaLnBrk="0" fontAlgn="base" hangingPunct="0">
        <a:spcBef>
          <a:spcPct val="30000"/>
        </a:spcBef>
        <a:spcAft>
          <a:spcPct val="0"/>
        </a:spcAft>
        <a:buChar char="•"/>
        <a:defRPr sz="2000">
          <a:solidFill>
            <a:schemeClr val="tx1"/>
          </a:solidFill>
          <a:latin typeface="+mn-lt"/>
        </a:defRPr>
      </a:lvl3pPr>
      <a:lvl4pPr marL="1255713" indent="-223838" algn="l" rtl="0" eaLnBrk="0" fontAlgn="base" hangingPunct="0">
        <a:spcBef>
          <a:spcPct val="30000"/>
        </a:spcBef>
        <a:spcAft>
          <a:spcPct val="0"/>
        </a:spcAft>
        <a:buChar char="–"/>
        <a:defRPr sz="2000">
          <a:solidFill>
            <a:schemeClr val="tx1"/>
          </a:solidFill>
          <a:latin typeface="+mn-lt"/>
        </a:defRPr>
      </a:lvl4pPr>
      <a:lvl5pPr marL="1593850" indent="-223838" algn="l" rtl="0" eaLnBrk="0" fontAlgn="base" hangingPunct="0">
        <a:spcBef>
          <a:spcPct val="30000"/>
        </a:spcBef>
        <a:spcAft>
          <a:spcPct val="0"/>
        </a:spcAft>
        <a:buChar char="»"/>
        <a:defRPr sz="2000">
          <a:solidFill>
            <a:schemeClr val="tx1"/>
          </a:solidFill>
          <a:latin typeface="+mn-lt"/>
        </a:defRPr>
      </a:lvl5pPr>
      <a:lvl6pPr marL="2051050" indent="-223838" algn="l" rtl="0" fontAlgn="base">
        <a:spcBef>
          <a:spcPct val="30000"/>
        </a:spcBef>
        <a:spcAft>
          <a:spcPct val="0"/>
        </a:spcAft>
        <a:buChar char="»"/>
        <a:defRPr sz="2000">
          <a:solidFill>
            <a:schemeClr val="tx1"/>
          </a:solidFill>
          <a:latin typeface="+mn-lt"/>
        </a:defRPr>
      </a:lvl6pPr>
      <a:lvl7pPr marL="2508250" indent="-223838" algn="l" rtl="0" fontAlgn="base">
        <a:spcBef>
          <a:spcPct val="30000"/>
        </a:spcBef>
        <a:spcAft>
          <a:spcPct val="0"/>
        </a:spcAft>
        <a:buChar char="»"/>
        <a:defRPr sz="2000">
          <a:solidFill>
            <a:schemeClr val="tx1"/>
          </a:solidFill>
          <a:latin typeface="+mn-lt"/>
        </a:defRPr>
      </a:lvl7pPr>
      <a:lvl8pPr marL="2965450" indent="-223838" algn="l" rtl="0" fontAlgn="base">
        <a:spcBef>
          <a:spcPct val="30000"/>
        </a:spcBef>
        <a:spcAft>
          <a:spcPct val="0"/>
        </a:spcAft>
        <a:buChar char="»"/>
        <a:defRPr sz="2000">
          <a:solidFill>
            <a:schemeClr val="tx1"/>
          </a:solidFill>
          <a:latin typeface="+mn-lt"/>
        </a:defRPr>
      </a:lvl8pPr>
      <a:lvl9pPr marL="3422650" indent="-223838" algn="l" rtl="0" fontAlgn="base">
        <a:spcBef>
          <a:spcPct val="3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395288" y="549278"/>
            <a:ext cx="8229600" cy="72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fr-FR" altLang="en-US" smtClean="0"/>
              <a:t>Cliquez pour modifier le style du titre</a:t>
            </a:r>
            <a:endParaRPr lang="en-US" altLang="en-US" smtClean="0"/>
          </a:p>
        </p:txBody>
      </p:sp>
      <p:sp>
        <p:nvSpPr>
          <p:cNvPr id="1027" name="Rectangle 3"/>
          <p:cNvSpPr>
            <a:spLocks noGrp="1" noChangeArrowheads="1"/>
          </p:cNvSpPr>
          <p:nvPr>
            <p:ph type="body" idx="1"/>
          </p:nvPr>
        </p:nvSpPr>
        <p:spPr bwMode="auto">
          <a:xfrm>
            <a:off x="457200" y="1600206"/>
            <a:ext cx="8686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fr-FR" altLang="en-US" smtClean="0"/>
              <a:t>Cliquez pour modifier les styles du texte du masque</a:t>
            </a:r>
          </a:p>
          <a:p>
            <a:pPr lvl="1"/>
            <a:r>
              <a:rPr lang="fr-FR" altLang="en-US" smtClean="0"/>
              <a:t>Deuxième niveau</a:t>
            </a:r>
          </a:p>
          <a:p>
            <a:pPr lvl="2"/>
            <a:r>
              <a:rPr lang="fr-FR" altLang="en-US" smtClean="0"/>
              <a:t>Troisième niveau</a:t>
            </a:r>
          </a:p>
          <a:p>
            <a:pPr lvl="3"/>
            <a:r>
              <a:rPr lang="fr-FR" altLang="en-US" smtClean="0"/>
              <a:t>Quatrième niveau</a:t>
            </a:r>
          </a:p>
          <a:p>
            <a:pPr lvl="4"/>
            <a:r>
              <a:rPr lang="fr-FR" altLang="en-US" smtClean="0"/>
              <a:t>Cinquième niveau</a:t>
            </a:r>
            <a:endParaRPr lang="en-US" altLang="en-US" smtClean="0"/>
          </a:p>
        </p:txBody>
      </p:sp>
      <p:sp>
        <p:nvSpPr>
          <p:cNvPr id="4710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latin typeface="Arial" charset="0"/>
                <a:ea typeface="MS PGothic" panose="020B0600070205080204" pitchFamily="34" charset="-128"/>
                <a:cs typeface="+mn-cs"/>
              </a:defRPr>
            </a:lvl1pPr>
          </a:lstStyle>
          <a:p>
            <a:pPr>
              <a:defRPr/>
            </a:pPr>
            <a:endParaRPr lang="en-US" altLang="en-US">
              <a:solidFill>
                <a:srgbClr val="000000"/>
              </a:solidFill>
              <a:cs typeface="Arial"/>
            </a:endParaRPr>
          </a:p>
        </p:txBody>
      </p:sp>
      <p:sp>
        <p:nvSpPr>
          <p:cNvPr id="4710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latin typeface="Arial" charset="0"/>
                <a:ea typeface="MS PGothic" panose="020B0600070205080204" pitchFamily="34" charset="-128"/>
                <a:cs typeface="+mn-cs"/>
              </a:defRPr>
            </a:lvl1pPr>
          </a:lstStyle>
          <a:p>
            <a:pPr>
              <a:defRPr/>
            </a:pPr>
            <a:r>
              <a:rPr lang="en-US" smtClean="0">
                <a:solidFill>
                  <a:srgbClr val="000000"/>
                </a:solidFill>
                <a:cs typeface="Arial"/>
              </a:rPr>
              <a:t>Footer</a:t>
            </a:r>
            <a:endParaRPr lang="en-US">
              <a:solidFill>
                <a:srgbClr val="000000"/>
              </a:solidFill>
              <a:cs typeface="Arial"/>
            </a:endParaRPr>
          </a:p>
        </p:txBody>
      </p:sp>
      <p:sp>
        <p:nvSpPr>
          <p:cNvPr id="47110" name="Rectangle 6"/>
          <p:cNvSpPr>
            <a:spLocks noGrp="1" noChangeArrowheads="1"/>
          </p:cNvSpPr>
          <p:nvPr>
            <p:ph type="sldNum" sz="quarter" idx="4"/>
          </p:nvPr>
        </p:nvSpPr>
        <p:spPr bwMode="auto">
          <a:xfrm>
            <a:off x="7945439" y="6400806"/>
            <a:ext cx="1019175" cy="34131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smtClean="0">
                <a:ea typeface="MS PGothic" panose="020B0600070205080204" pitchFamily="34" charset="-128"/>
              </a:defRPr>
            </a:lvl1pPr>
          </a:lstStyle>
          <a:p>
            <a:pPr>
              <a:defRPr/>
            </a:pPr>
            <a:fld id="{F54195E4-37CF-4265-B13C-E33195256F77}" type="slidenum">
              <a:rPr lang="en-US" altLang="en-US">
                <a:solidFill>
                  <a:srgbClr val="000000"/>
                </a:solidFill>
                <a:latin typeface="Arial" charset="0"/>
                <a:cs typeface="Arial"/>
              </a:rPr>
              <a:pPr>
                <a:defRPr/>
              </a:pPr>
              <a:t>‹#›</a:t>
            </a:fld>
            <a:r>
              <a:rPr lang="en-US" altLang="en-US">
                <a:solidFill>
                  <a:srgbClr val="000000"/>
                </a:solidFill>
                <a:latin typeface="Arial" charset="0"/>
                <a:cs typeface="Arial"/>
              </a:rPr>
              <a:t> / 10</a:t>
            </a:r>
          </a:p>
        </p:txBody>
      </p:sp>
      <p:pic>
        <p:nvPicPr>
          <p:cNvPr id="1031" name="Picture 2"/>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144463" y="117481"/>
            <a:ext cx="2411412" cy="57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2" name="Image 8" descr="geoglam.png"/>
          <p:cNvPicPr>
            <a:picLocks noChangeAspect="1"/>
          </p:cNvPicPr>
          <p:nvPr/>
        </p:nvPicPr>
        <p:blipFill>
          <a:blip r:embed="rId7" cstate="screen">
            <a:extLst>
              <a:ext uri="{28A0092B-C50C-407E-A947-70E740481C1C}">
                <a14:useLocalDpi xmlns:a14="http://schemas.microsoft.com/office/drawing/2010/main"/>
              </a:ext>
            </a:extLst>
          </a:blip>
          <a:srcRect/>
          <a:stretch>
            <a:fillRect/>
          </a:stretch>
        </p:blipFill>
        <p:spPr bwMode="auto">
          <a:xfrm>
            <a:off x="7164388" y="36519"/>
            <a:ext cx="1979612"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82812514"/>
      </p:ext>
    </p:extLst>
  </p:cSld>
  <p:clrMap bg1="lt1" tx1="dk1" bg2="lt2" tx2="dk2" accent1="accent1" accent2="accent2" accent3="accent3" accent4="accent4" accent5="accent5" accent6="accent6" hlink="hlink" folHlink="folHlink"/>
  <p:sldLayoutIdLst>
    <p:sldLayoutId id="2147483842" r:id="rId1"/>
    <p:sldLayoutId id="2147483843" r:id="rId2"/>
    <p:sldLayoutId id="2147483844" r:id="rId3"/>
    <p:sldLayoutId id="2147483846" r:id="rId4"/>
  </p:sldLayoutIdLst>
  <p:transition xmlns:p14="http://schemas.microsoft.com/office/powerpoint/2010/main">
    <p:fade/>
  </p:transition>
  <p:timing>
    <p:tnLst>
      <p:par>
        <p:cTn xmlns:p14="http://schemas.microsoft.com/office/powerpoint/2010/main" id="1" dur="indefinite" restart="never" nodeType="tmRoot"/>
      </p:par>
    </p:tnLst>
  </p:timing>
  <p:txStyles>
    <p:titleStyle>
      <a:lvl1pPr algn="ctr" rtl="0" eaLnBrk="1" fontAlgn="base" hangingPunct="1">
        <a:spcBef>
          <a:spcPct val="0"/>
        </a:spcBef>
        <a:spcAft>
          <a:spcPct val="0"/>
        </a:spcAft>
        <a:defRPr sz="3200" b="1">
          <a:solidFill>
            <a:srgbClr val="005FAA"/>
          </a:solidFill>
          <a:latin typeface="Arial Narrow" pitchFamily="34" charset="0"/>
          <a:ea typeface="ＭＳ Ｐゴシック" panose="020B0600070205080204" pitchFamily="34" charset="-128"/>
          <a:cs typeface="+mj-cs"/>
        </a:defRPr>
      </a:lvl1pPr>
      <a:lvl2pPr algn="ctr" rtl="0" eaLnBrk="1" fontAlgn="base" hangingPunct="1">
        <a:spcBef>
          <a:spcPct val="0"/>
        </a:spcBef>
        <a:spcAft>
          <a:spcPct val="0"/>
        </a:spcAft>
        <a:defRPr sz="3200" b="1">
          <a:solidFill>
            <a:srgbClr val="005FAA"/>
          </a:solidFill>
          <a:latin typeface="Arial Narrow" pitchFamily="34" charset="0"/>
          <a:ea typeface="ＭＳ Ｐゴシック" panose="020B0600070205080204" pitchFamily="34" charset="-128"/>
          <a:cs typeface="Arial" charset="0"/>
        </a:defRPr>
      </a:lvl2pPr>
      <a:lvl3pPr algn="ctr" rtl="0" eaLnBrk="1" fontAlgn="base" hangingPunct="1">
        <a:spcBef>
          <a:spcPct val="0"/>
        </a:spcBef>
        <a:spcAft>
          <a:spcPct val="0"/>
        </a:spcAft>
        <a:defRPr sz="3200" b="1">
          <a:solidFill>
            <a:srgbClr val="005FAA"/>
          </a:solidFill>
          <a:latin typeface="Arial Narrow" pitchFamily="34" charset="0"/>
          <a:ea typeface="ＭＳ Ｐゴシック" panose="020B0600070205080204" pitchFamily="34" charset="-128"/>
          <a:cs typeface="Arial" charset="0"/>
        </a:defRPr>
      </a:lvl3pPr>
      <a:lvl4pPr algn="ctr" rtl="0" eaLnBrk="1" fontAlgn="base" hangingPunct="1">
        <a:spcBef>
          <a:spcPct val="0"/>
        </a:spcBef>
        <a:spcAft>
          <a:spcPct val="0"/>
        </a:spcAft>
        <a:defRPr sz="3200" b="1">
          <a:solidFill>
            <a:srgbClr val="005FAA"/>
          </a:solidFill>
          <a:latin typeface="Arial Narrow" pitchFamily="34" charset="0"/>
          <a:ea typeface="ＭＳ Ｐゴシック" panose="020B0600070205080204" pitchFamily="34" charset="-128"/>
          <a:cs typeface="Arial" charset="0"/>
        </a:defRPr>
      </a:lvl4pPr>
      <a:lvl5pPr algn="ctr" rtl="0" eaLnBrk="1" fontAlgn="base" hangingPunct="1">
        <a:spcBef>
          <a:spcPct val="0"/>
        </a:spcBef>
        <a:spcAft>
          <a:spcPct val="0"/>
        </a:spcAft>
        <a:defRPr sz="3200" b="1">
          <a:solidFill>
            <a:srgbClr val="005FAA"/>
          </a:solidFill>
          <a:latin typeface="Arial Narrow" pitchFamily="34" charset="0"/>
          <a:ea typeface="ＭＳ Ｐゴシック" panose="020B0600070205080204" pitchFamily="34" charset="-128"/>
          <a:cs typeface="Arial" charset="0"/>
        </a:defRPr>
      </a:lvl5pPr>
      <a:lvl6pPr marL="457200" algn="ctr" rtl="0" eaLnBrk="1" fontAlgn="base" hangingPunct="1">
        <a:spcBef>
          <a:spcPct val="0"/>
        </a:spcBef>
        <a:spcAft>
          <a:spcPct val="0"/>
        </a:spcAft>
        <a:defRPr sz="3200" b="1">
          <a:solidFill>
            <a:srgbClr val="005FAA"/>
          </a:solidFill>
          <a:latin typeface="Arial" charset="0"/>
          <a:cs typeface="Arial" charset="0"/>
        </a:defRPr>
      </a:lvl6pPr>
      <a:lvl7pPr marL="914400" algn="ctr" rtl="0" eaLnBrk="1" fontAlgn="base" hangingPunct="1">
        <a:spcBef>
          <a:spcPct val="0"/>
        </a:spcBef>
        <a:spcAft>
          <a:spcPct val="0"/>
        </a:spcAft>
        <a:defRPr sz="3200" b="1">
          <a:solidFill>
            <a:srgbClr val="005FAA"/>
          </a:solidFill>
          <a:latin typeface="Arial" charset="0"/>
          <a:cs typeface="Arial" charset="0"/>
        </a:defRPr>
      </a:lvl7pPr>
      <a:lvl8pPr marL="1371600" algn="ctr" rtl="0" eaLnBrk="1" fontAlgn="base" hangingPunct="1">
        <a:spcBef>
          <a:spcPct val="0"/>
        </a:spcBef>
        <a:spcAft>
          <a:spcPct val="0"/>
        </a:spcAft>
        <a:defRPr sz="3200" b="1">
          <a:solidFill>
            <a:srgbClr val="005FAA"/>
          </a:solidFill>
          <a:latin typeface="Arial" charset="0"/>
          <a:cs typeface="Arial" charset="0"/>
        </a:defRPr>
      </a:lvl8pPr>
      <a:lvl9pPr marL="1828800" algn="ctr" rtl="0" eaLnBrk="1" fontAlgn="base" hangingPunct="1">
        <a:spcBef>
          <a:spcPct val="0"/>
        </a:spcBef>
        <a:spcAft>
          <a:spcPct val="0"/>
        </a:spcAft>
        <a:defRPr sz="3200" b="1">
          <a:solidFill>
            <a:srgbClr val="005FAA"/>
          </a:solidFill>
          <a:latin typeface="Arial" charset="0"/>
          <a:cs typeface="Arial" charset="0"/>
        </a:defRPr>
      </a:lvl9pPr>
    </p:titleStyle>
    <p:bodyStyle>
      <a:lvl1pPr marL="342900" indent="-342900" algn="l" rtl="0" eaLnBrk="1" fontAlgn="base" hangingPunct="1">
        <a:spcBef>
          <a:spcPct val="20000"/>
        </a:spcBef>
        <a:spcAft>
          <a:spcPct val="0"/>
        </a:spcAft>
        <a:buChar char="•"/>
        <a:defRPr sz="2800" b="1">
          <a:solidFill>
            <a:srgbClr val="005FAA"/>
          </a:solidFill>
          <a:latin typeface="Arial Narrow" pitchFamily="34" charset="0"/>
          <a:ea typeface="ＭＳ Ｐゴシック" panose="020B0600070205080204" pitchFamily="34" charset="-128"/>
          <a:cs typeface="+mn-cs"/>
        </a:defRPr>
      </a:lvl1pPr>
      <a:lvl2pPr marL="742950" indent="-285750" algn="l" rtl="0" eaLnBrk="1" fontAlgn="base" hangingPunct="1">
        <a:spcBef>
          <a:spcPct val="20000"/>
        </a:spcBef>
        <a:spcAft>
          <a:spcPct val="0"/>
        </a:spcAft>
        <a:buChar char="–"/>
        <a:defRPr sz="2400" b="1">
          <a:solidFill>
            <a:srgbClr val="0066FF"/>
          </a:solidFill>
          <a:latin typeface="Arial Narrow" pitchFamily="34" charset="0"/>
          <a:ea typeface="Arial" charset="0"/>
          <a:cs typeface="+mn-cs"/>
        </a:defRPr>
      </a:lvl2pPr>
      <a:lvl3pPr marL="1143000" indent="-228600" algn="l" rtl="0" eaLnBrk="1" fontAlgn="base" hangingPunct="1">
        <a:spcBef>
          <a:spcPct val="20000"/>
        </a:spcBef>
        <a:spcAft>
          <a:spcPct val="0"/>
        </a:spcAft>
        <a:buChar char="•"/>
        <a:defRPr sz="2000" b="1" i="1">
          <a:solidFill>
            <a:srgbClr val="0066FF"/>
          </a:solidFill>
          <a:latin typeface="Arial Narrow" pitchFamily="34" charset="0"/>
          <a:ea typeface="Arial" charset="0"/>
          <a:cs typeface="+mn-cs"/>
        </a:defRPr>
      </a:lvl3pPr>
      <a:lvl4pPr marL="1600200" indent="-228600" algn="l" rtl="0" eaLnBrk="1" fontAlgn="base" hangingPunct="1">
        <a:spcBef>
          <a:spcPct val="20000"/>
        </a:spcBef>
        <a:spcAft>
          <a:spcPct val="0"/>
        </a:spcAft>
        <a:buChar char="–"/>
        <a:defRPr b="1">
          <a:solidFill>
            <a:srgbClr val="005FAA"/>
          </a:solidFill>
          <a:latin typeface="Arial Narrow" pitchFamily="34" charset="0"/>
          <a:ea typeface="Arial" charset="0"/>
          <a:cs typeface="+mn-cs"/>
        </a:defRPr>
      </a:lvl4pPr>
      <a:lvl5pPr marL="2057400" indent="-228600" algn="l" rtl="0" eaLnBrk="1" fontAlgn="base" hangingPunct="1">
        <a:spcBef>
          <a:spcPct val="20000"/>
        </a:spcBef>
        <a:spcAft>
          <a:spcPct val="0"/>
        </a:spcAft>
        <a:buChar char="»"/>
        <a:defRPr b="1">
          <a:solidFill>
            <a:srgbClr val="005FAA"/>
          </a:solidFill>
          <a:latin typeface="Arial Narrow" pitchFamily="34" charset="0"/>
          <a:ea typeface="Arial" charset="0"/>
          <a:cs typeface="+mn-cs"/>
        </a:defRPr>
      </a:lvl5pPr>
      <a:lvl6pPr marL="2514600" indent="-228600" algn="l" rtl="0" eaLnBrk="1" fontAlgn="base" hangingPunct="1">
        <a:spcBef>
          <a:spcPct val="20000"/>
        </a:spcBef>
        <a:spcAft>
          <a:spcPct val="0"/>
        </a:spcAft>
        <a:buChar char="»"/>
        <a:defRPr b="1">
          <a:solidFill>
            <a:srgbClr val="005FAA"/>
          </a:solidFill>
          <a:latin typeface="+mn-lt"/>
          <a:cs typeface="+mn-cs"/>
        </a:defRPr>
      </a:lvl6pPr>
      <a:lvl7pPr marL="2971800" indent="-228600" algn="l" rtl="0" eaLnBrk="1" fontAlgn="base" hangingPunct="1">
        <a:spcBef>
          <a:spcPct val="20000"/>
        </a:spcBef>
        <a:spcAft>
          <a:spcPct val="0"/>
        </a:spcAft>
        <a:buChar char="»"/>
        <a:defRPr b="1">
          <a:solidFill>
            <a:srgbClr val="005FAA"/>
          </a:solidFill>
          <a:latin typeface="+mn-lt"/>
          <a:cs typeface="+mn-cs"/>
        </a:defRPr>
      </a:lvl7pPr>
      <a:lvl8pPr marL="3429000" indent="-228600" algn="l" rtl="0" eaLnBrk="1" fontAlgn="base" hangingPunct="1">
        <a:spcBef>
          <a:spcPct val="20000"/>
        </a:spcBef>
        <a:spcAft>
          <a:spcPct val="0"/>
        </a:spcAft>
        <a:buChar char="»"/>
        <a:defRPr b="1">
          <a:solidFill>
            <a:srgbClr val="005FAA"/>
          </a:solidFill>
          <a:latin typeface="+mn-lt"/>
          <a:cs typeface="+mn-cs"/>
        </a:defRPr>
      </a:lvl8pPr>
      <a:lvl9pPr marL="3886200" indent="-228600" algn="l" rtl="0" eaLnBrk="1" fontAlgn="base" hangingPunct="1">
        <a:spcBef>
          <a:spcPct val="20000"/>
        </a:spcBef>
        <a:spcAft>
          <a:spcPct val="0"/>
        </a:spcAft>
        <a:buChar char="»"/>
        <a:defRPr b="1">
          <a:solidFill>
            <a:srgbClr val="005FAA"/>
          </a:solidFill>
          <a:latin typeface="+mn-lt"/>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026" name="Picture 2"/>
          <p:cNvPicPr>
            <a:picLocks noChangeAspect="1" noChangeArrowheads="1"/>
          </p:cNvPicPr>
          <p:nvPr userDrawn="1"/>
        </p:nvPicPr>
        <p:blipFill>
          <a:blip r:embed="rId15" cstate="screen">
            <a:extLst>
              <a:ext uri="{28A0092B-C50C-407E-A947-70E740481C1C}">
                <a14:useLocalDpi xmlns:a14="http://schemas.microsoft.com/office/drawing/2010/main"/>
              </a:ext>
            </a:extLst>
          </a:blip>
          <a:srcRect/>
          <a:stretch>
            <a:fillRect/>
          </a:stretch>
        </p:blipFill>
        <p:spPr bwMode="auto">
          <a:xfrm>
            <a:off x="0" y="846138"/>
            <a:ext cx="9144000" cy="6011862"/>
          </a:xfrm>
          <a:prstGeom prst="rect">
            <a:avLst/>
          </a:prstGeom>
          <a:noFill/>
          <a:ln w="9525">
            <a:noFill/>
            <a:miter lim="800000"/>
            <a:headEnd/>
            <a:tailEnd/>
          </a:ln>
        </p:spPr>
      </p:pic>
      <p:sp>
        <p:nvSpPr>
          <p:cNvPr id="13320" name="Rectangle 8"/>
          <p:cNvSpPr>
            <a:spLocks noChangeArrowheads="1"/>
          </p:cNvSpPr>
          <p:nvPr userDrawn="1"/>
        </p:nvSpPr>
        <p:spPr bwMode="auto">
          <a:xfrm>
            <a:off x="0" y="0"/>
            <a:ext cx="9144000" cy="6858000"/>
          </a:xfrm>
          <a:prstGeom prst="rect">
            <a:avLst/>
          </a:prstGeom>
          <a:noFill/>
          <a:ln w="9525">
            <a:solidFill>
              <a:schemeClr val="tx1"/>
            </a:solidFill>
            <a:miter lim="800000"/>
            <a:headEnd/>
            <a:tailEnd/>
          </a:ln>
          <a:effectLst/>
        </p:spPr>
        <p:txBody>
          <a:bodyPr wrap="none" anchor="ctr"/>
          <a:lstStyle/>
          <a:p>
            <a:pPr>
              <a:defRPr/>
            </a:pPr>
            <a:endParaRPr lang="en-US" dirty="0">
              <a:solidFill>
                <a:srgbClr val="000000"/>
              </a:solidFill>
            </a:endParaRPr>
          </a:p>
        </p:txBody>
      </p:sp>
      <p:sp>
        <p:nvSpPr>
          <p:cNvPr id="13514" name="Rectangle 202"/>
          <p:cNvSpPr>
            <a:spLocks noGrp="1" noChangeArrowheads="1"/>
          </p:cNvSpPr>
          <p:nvPr>
            <p:ph type="sldNum" sz="quarter" idx="4"/>
          </p:nvPr>
        </p:nvSpPr>
        <p:spPr bwMode="auto">
          <a:xfrm>
            <a:off x="6759575" y="614997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600">
                <a:solidFill>
                  <a:srgbClr val="000000"/>
                </a:solidFill>
                <a:latin typeface="Arial" charset="0"/>
              </a:defRPr>
            </a:lvl1pPr>
          </a:lstStyle>
          <a:p>
            <a:pPr>
              <a:defRPr/>
            </a:pPr>
            <a:fld id="{77DED4F8-70B6-4FEC-8637-BB6DB85BD4F5}" type="slidenum">
              <a:rPr lang="en-US"/>
              <a:pPr>
                <a:defRPr/>
              </a:pPr>
              <a:t>‹#›</a:t>
            </a:fld>
            <a:endParaRPr lang="en-US" dirty="0"/>
          </a:p>
        </p:txBody>
      </p:sp>
      <p:sp>
        <p:nvSpPr>
          <p:cNvPr id="8" name="Rectangle 7"/>
          <p:cNvSpPr/>
          <p:nvPr userDrawn="1"/>
        </p:nvSpPr>
        <p:spPr>
          <a:xfrm>
            <a:off x="0" y="7938"/>
            <a:ext cx="9144000" cy="82232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rgbClr val="FFFFFF"/>
              </a:solidFill>
            </a:endParaRPr>
          </a:p>
        </p:txBody>
      </p:sp>
      <p:pic>
        <p:nvPicPr>
          <p:cNvPr id="1030" name="Picture 202"/>
          <p:cNvPicPr>
            <a:picLocks noChangeAspect="1" noChangeArrowheads="1"/>
          </p:cNvPicPr>
          <p:nvPr userDrawn="1"/>
        </p:nvPicPr>
        <p:blipFill>
          <a:blip r:embed="rId15" cstate="screen">
            <a:extLst>
              <a:ext uri="{28A0092B-C50C-407E-A947-70E740481C1C}">
                <a14:useLocalDpi xmlns:a14="http://schemas.microsoft.com/office/drawing/2010/main"/>
              </a:ext>
            </a:extLst>
          </a:blip>
          <a:srcRect/>
          <a:stretch>
            <a:fillRect/>
          </a:stretch>
        </p:blipFill>
        <p:spPr bwMode="auto">
          <a:xfrm>
            <a:off x="8289925" y="98425"/>
            <a:ext cx="774700" cy="639763"/>
          </a:xfrm>
          <a:prstGeom prst="rect">
            <a:avLst/>
          </a:prstGeom>
          <a:noFill/>
          <a:ln w="9525">
            <a:noFill/>
            <a:miter lim="800000"/>
            <a:headEnd/>
            <a:tailEnd/>
          </a:ln>
        </p:spPr>
      </p:pic>
    </p:spTree>
    <p:extLst>
      <p:ext uri="{BB962C8B-B14F-4D97-AF65-F5344CB8AC3E}">
        <p14:creationId xmlns:p14="http://schemas.microsoft.com/office/powerpoint/2010/main" val="2144237116"/>
      </p:ext>
    </p:extLst>
  </p:cSld>
  <p:clrMap bg1="lt1" tx1="dk1" bg2="lt2" tx2="dk2" accent1="accent1" accent2="accent2" accent3="accent3" accent4="accent4" accent5="accent5" accent6="accent6" hlink="hlink" folHlink="folHlink"/>
  <p:sldLayoutIdLst>
    <p:sldLayoutId id="2147483848" r:id="rId1"/>
    <p:sldLayoutId id="2147483849" r:id="rId2"/>
    <p:sldLayoutId id="2147483850" r:id="rId3"/>
    <p:sldLayoutId id="2147483851" r:id="rId4"/>
    <p:sldLayoutId id="2147483852" r:id="rId5"/>
    <p:sldLayoutId id="2147483853" r:id="rId6"/>
    <p:sldLayoutId id="2147483854" r:id="rId7"/>
    <p:sldLayoutId id="2147483855" r:id="rId8"/>
    <p:sldLayoutId id="2147483856" r:id="rId9"/>
    <p:sldLayoutId id="2147483857" r:id="rId10"/>
    <p:sldLayoutId id="2147483858" r:id="rId11"/>
    <p:sldLayoutId id="2147483859" r:id="rId12"/>
    <p:sldLayoutId id="2147483860" r:id="rId13"/>
  </p:sldLayoutIdLst>
  <p:transition xmlns:p14="http://schemas.microsoft.com/office/powerpoint/2010/main"/>
  <p:hf hdr="0" ftr="0" dt="0"/>
  <p:txStyles>
    <p:titleStyle>
      <a:lvl1pPr algn="l" rtl="0" eaLnBrk="0" fontAlgn="base" hangingPunct="0">
        <a:lnSpc>
          <a:spcPct val="85000"/>
        </a:lnSpc>
        <a:spcBef>
          <a:spcPct val="0"/>
        </a:spcBef>
        <a:spcAft>
          <a:spcPct val="0"/>
        </a:spcAft>
        <a:defRPr sz="3200" b="1">
          <a:solidFill>
            <a:schemeClr val="accent2"/>
          </a:solidFill>
          <a:latin typeface="+mj-lt"/>
          <a:ea typeface="+mj-ea"/>
          <a:cs typeface="+mj-cs"/>
        </a:defRPr>
      </a:lvl1pPr>
      <a:lvl2pPr algn="l" rtl="0" eaLnBrk="0" fontAlgn="base" hangingPunct="0">
        <a:lnSpc>
          <a:spcPct val="85000"/>
        </a:lnSpc>
        <a:spcBef>
          <a:spcPct val="0"/>
        </a:spcBef>
        <a:spcAft>
          <a:spcPct val="0"/>
        </a:spcAft>
        <a:defRPr sz="3200" b="1">
          <a:solidFill>
            <a:schemeClr val="accent2"/>
          </a:solidFill>
          <a:latin typeface="Arial" charset="0"/>
        </a:defRPr>
      </a:lvl2pPr>
      <a:lvl3pPr algn="l" rtl="0" eaLnBrk="0" fontAlgn="base" hangingPunct="0">
        <a:lnSpc>
          <a:spcPct val="85000"/>
        </a:lnSpc>
        <a:spcBef>
          <a:spcPct val="0"/>
        </a:spcBef>
        <a:spcAft>
          <a:spcPct val="0"/>
        </a:spcAft>
        <a:defRPr sz="3200" b="1">
          <a:solidFill>
            <a:schemeClr val="accent2"/>
          </a:solidFill>
          <a:latin typeface="Arial" charset="0"/>
        </a:defRPr>
      </a:lvl3pPr>
      <a:lvl4pPr algn="l" rtl="0" eaLnBrk="0" fontAlgn="base" hangingPunct="0">
        <a:lnSpc>
          <a:spcPct val="85000"/>
        </a:lnSpc>
        <a:spcBef>
          <a:spcPct val="0"/>
        </a:spcBef>
        <a:spcAft>
          <a:spcPct val="0"/>
        </a:spcAft>
        <a:defRPr sz="3200" b="1">
          <a:solidFill>
            <a:schemeClr val="accent2"/>
          </a:solidFill>
          <a:latin typeface="Arial" charset="0"/>
        </a:defRPr>
      </a:lvl4pPr>
      <a:lvl5pPr algn="l" rtl="0" eaLnBrk="0" fontAlgn="base" hangingPunct="0">
        <a:lnSpc>
          <a:spcPct val="85000"/>
        </a:lnSpc>
        <a:spcBef>
          <a:spcPct val="0"/>
        </a:spcBef>
        <a:spcAft>
          <a:spcPct val="0"/>
        </a:spcAft>
        <a:defRPr sz="3200" b="1">
          <a:solidFill>
            <a:schemeClr val="accent2"/>
          </a:solidFill>
          <a:latin typeface="Arial" charset="0"/>
        </a:defRPr>
      </a:lvl5pPr>
      <a:lvl6pPr marL="457200" algn="l" rtl="0" fontAlgn="base">
        <a:lnSpc>
          <a:spcPct val="85000"/>
        </a:lnSpc>
        <a:spcBef>
          <a:spcPct val="0"/>
        </a:spcBef>
        <a:spcAft>
          <a:spcPct val="0"/>
        </a:spcAft>
        <a:defRPr sz="3200" b="1">
          <a:solidFill>
            <a:schemeClr val="accent2"/>
          </a:solidFill>
          <a:latin typeface="Arial" charset="0"/>
        </a:defRPr>
      </a:lvl6pPr>
      <a:lvl7pPr marL="914400" algn="l" rtl="0" fontAlgn="base">
        <a:lnSpc>
          <a:spcPct val="85000"/>
        </a:lnSpc>
        <a:spcBef>
          <a:spcPct val="0"/>
        </a:spcBef>
        <a:spcAft>
          <a:spcPct val="0"/>
        </a:spcAft>
        <a:defRPr sz="3200" b="1">
          <a:solidFill>
            <a:schemeClr val="accent2"/>
          </a:solidFill>
          <a:latin typeface="Arial" charset="0"/>
        </a:defRPr>
      </a:lvl7pPr>
      <a:lvl8pPr marL="1371600" algn="l" rtl="0" fontAlgn="base">
        <a:lnSpc>
          <a:spcPct val="85000"/>
        </a:lnSpc>
        <a:spcBef>
          <a:spcPct val="0"/>
        </a:spcBef>
        <a:spcAft>
          <a:spcPct val="0"/>
        </a:spcAft>
        <a:defRPr sz="3200" b="1">
          <a:solidFill>
            <a:schemeClr val="accent2"/>
          </a:solidFill>
          <a:latin typeface="Arial" charset="0"/>
        </a:defRPr>
      </a:lvl8pPr>
      <a:lvl9pPr marL="1828800" algn="l" rtl="0" fontAlgn="base">
        <a:lnSpc>
          <a:spcPct val="85000"/>
        </a:lnSpc>
        <a:spcBef>
          <a:spcPct val="0"/>
        </a:spcBef>
        <a:spcAft>
          <a:spcPct val="0"/>
        </a:spcAft>
        <a:defRPr sz="3200" b="1">
          <a:solidFill>
            <a:schemeClr val="accent2"/>
          </a:solidFill>
          <a:latin typeface="Arial" charset="0"/>
        </a:defRPr>
      </a:lvl9pPr>
    </p:titleStyle>
    <p:bodyStyle>
      <a:lvl1pPr marL="282575" indent="-282575" algn="l" rtl="0" eaLnBrk="0" fontAlgn="base" hangingPunct="0">
        <a:spcBef>
          <a:spcPct val="30000"/>
        </a:spcBef>
        <a:spcAft>
          <a:spcPct val="0"/>
        </a:spcAft>
        <a:buChar char="•"/>
        <a:defRPr sz="2000">
          <a:solidFill>
            <a:schemeClr val="tx1"/>
          </a:solidFill>
          <a:latin typeface="+mn-lt"/>
          <a:ea typeface="+mn-ea"/>
          <a:cs typeface="+mn-cs"/>
        </a:defRPr>
      </a:lvl1pPr>
      <a:lvl2pPr marL="636588" indent="-239713" algn="l" rtl="0" eaLnBrk="0" fontAlgn="base" hangingPunct="0">
        <a:spcBef>
          <a:spcPct val="30000"/>
        </a:spcBef>
        <a:spcAft>
          <a:spcPct val="0"/>
        </a:spcAft>
        <a:buFont typeface="Times" pitchFamily="18" charset="0"/>
        <a:buChar char="–"/>
        <a:defRPr sz="2000">
          <a:solidFill>
            <a:schemeClr val="tx1"/>
          </a:solidFill>
          <a:latin typeface="+mn-lt"/>
        </a:defRPr>
      </a:lvl2pPr>
      <a:lvl3pPr marL="917575" indent="-166688" algn="l" rtl="0" eaLnBrk="0" fontAlgn="base" hangingPunct="0">
        <a:spcBef>
          <a:spcPct val="30000"/>
        </a:spcBef>
        <a:spcAft>
          <a:spcPct val="0"/>
        </a:spcAft>
        <a:buChar char="•"/>
        <a:defRPr sz="2000">
          <a:solidFill>
            <a:schemeClr val="tx1"/>
          </a:solidFill>
          <a:latin typeface="+mn-lt"/>
        </a:defRPr>
      </a:lvl3pPr>
      <a:lvl4pPr marL="1255713" indent="-223838" algn="l" rtl="0" eaLnBrk="0" fontAlgn="base" hangingPunct="0">
        <a:spcBef>
          <a:spcPct val="30000"/>
        </a:spcBef>
        <a:spcAft>
          <a:spcPct val="0"/>
        </a:spcAft>
        <a:buChar char="–"/>
        <a:defRPr sz="2000">
          <a:solidFill>
            <a:schemeClr val="tx1"/>
          </a:solidFill>
          <a:latin typeface="+mn-lt"/>
        </a:defRPr>
      </a:lvl4pPr>
      <a:lvl5pPr marL="1593850" indent="-223838" algn="l" rtl="0" eaLnBrk="0" fontAlgn="base" hangingPunct="0">
        <a:spcBef>
          <a:spcPct val="30000"/>
        </a:spcBef>
        <a:spcAft>
          <a:spcPct val="0"/>
        </a:spcAft>
        <a:buChar char="»"/>
        <a:defRPr sz="2000">
          <a:solidFill>
            <a:schemeClr val="tx1"/>
          </a:solidFill>
          <a:latin typeface="+mn-lt"/>
        </a:defRPr>
      </a:lvl5pPr>
      <a:lvl6pPr marL="2051050" indent="-223838" algn="l" rtl="0" fontAlgn="base">
        <a:spcBef>
          <a:spcPct val="30000"/>
        </a:spcBef>
        <a:spcAft>
          <a:spcPct val="0"/>
        </a:spcAft>
        <a:buChar char="»"/>
        <a:defRPr sz="2000">
          <a:solidFill>
            <a:schemeClr val="tx1"/>
          </a:solidFill>
          <a:latin typeface="+mn-lt"/>
        </a:defRPr>
      </a:lvl6pPr>
      <a:lvl7pPr marL="2508250" indent="-223838" algn="l" rtl="0" fontAlgn="base">
        <a:spcBef>
          <a:spcPct val="30000"/>
        </a:spcBef>
        <a:spcAft>
          <a:spcPct val="0"/>
        </a:spcAft>
        <a:buChar char="»"/>
        <a:defRPr sz="2000">
          <a:solidFill>
            <a:schemeClr val="tx1"/>
          </a:solidFill>
          <a:latin typeface="+mn-lt"/>
        </a:defRPr>
      </a:lvl7pPr>
      <a:lvl8pPr marL="2965450" indent="-223838" algn="l" rtl="0" fontAlgn="base">
        <a:spcBef>
          <a:spcPct val="30000"/>
        </a:spcBef>
        <a:spcAft>
          <a:spcPct val="0"/>
        </a:spcAft>
        <a:buChar char="»"/>
        <a:defRPr sz="2000">
          <a:solidFill>
            <a:schemeClr val="tx1"/>
          </a:solidFill>
          <a:latin typeface="+mn-lt"/>
        </a:defRPr>
      </a:lvl8pPr>
      <a:lvl9pPr marL="3422650" indent="-223838" algn="l" rtl="0" fontAlgn="base">
        <a:spcBef>
          <a:spcPct val="3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p>
            <a:pPr>
              <a:defRPr/>
            </a:pPr>
            <a:fld id="{94F8DA14-3DD2-4903-87F0-0E7416242EA3}" type="slidenum">
              <a:rPr lang="en-US" smtClean="0"/>
              <a:pPr>
                <a:defRPr/>
              </a:pPr>
              <a:t>1</a:t>
            </a:fld>
            <a:endParaRPr lang="en-US" dirty="0"/>
          </a:p>
        </p:txBody>
      </p:sp>
      <p:sp>
        <p:nvSpPr>
          <p:cNvPr id="3" name="Rectangle 2"/>
          <p:cNvSpPr/>
          <p:nvPr/>
        </p:nvSpPr>
        <p:spPr>
          <a:xfrm>
            <a:off x="278124" y="909677"/>
            <a:ext cx="8615052" cy="5909308"/>
          </a:xfrm>
          <a:prstGeom prst="rect">
            <a:avLst/>
          </a:prstGeom>
        </p:spPr>
        <p:txBody>
          <a:bodyPr wrap="square">
            <a:spAutoFit/>
          </a:bodyPr>
          <a:lstStyle/>
          <a:p>
            <a:pPr marL="228600" indent="-228600">
              <a:buFont typeface="+mj-lt"/>
              <a:buAutoNum type="arabicPeriod"/>
            </a:pPr>
            <a:r>
              <a:rPr lang="en-US" sz="1400" dirty="0"/>
              <a:t>The NASA Applied Sciences Program &amp; WWAO support projects that partner with state water management agencies to assimilate remote sensing data into water management decision support tools. A key challenge for many projects is transition to sustained operations. </a:t>
            </a:r>
            <a:endParaRPr lang="en-US" sz="1400" dirty="0" smtClean="0"/>
          </a:p>
          <a:p>
            <a:pPr lvl="1"/>
            <a:r>
              <a:rPr lang="en-US" sz="1400" b="1" dirty="0" smtClean="0"/>
              <a:t>What </a:t>
            </a:r>
            <a:r>
              <a:rPr lang="en-US" sz="1400" b="1" dirty="0"/>
              <a:t>advice would you give to NASA at the outset of a new project to increase the likelihood of successful transition to </a:t>
            </a:r>
            <a:r>
              <a:rPr lang="en-US" sz="1400" b="1" dirty="0" smtClean="0"/>
              <a:t>operations</a:t>
            </a:r>
            <a:r>
              <a:rPr lang="en-US" sz="1400" dirty="0" smtClean="0"/>
              <a:t>?</a:t>
            </a:r>
            <a:r>
              <a:rPr lang="en-US" sz="1400" dirty="0"/>
              <a:t/>
            </a:r>
            <a:br>
              <a:rPr lang="en-US" sz="1400" dirty="0"/>
            </a:br>
            <a:r>
              <a:rPr lang="en-US" sz="1400" dirty="0"/>
              <a:t/>
            </a:r>
            <a:br>
              <a:rPr lang="en-US" sz="1400" dirty="0"/>
            </a:br>
            <a:r>
              <a:rPr lang="en-US" sz="1400" dirty="0"/>
              <a:t>a) Are there key data standards, metadata standards or data formats that should be considered by a new project?</a:t>
            </a:r>
            <a:br>
              <a:rPr lang="en-US" sz="1400" dirty="0"/>
            </a:br>
            <a:r>
              <a:rPr lang="en-US" sz="1400" dirty="0"/>
              <a:t/>
            </a:r>
            <a:br>
              <a:rPr lang="en-US" sz="1400" dirty="0"/>
            </a:br>
            <a:r>
              <a:rPr lang="en-US" sz="1400" dirty="0"/>
              <a:t>b) For a new capability that is data intensive but leverages commercial cloud-based resources, how should </a:t>
            </a:r>
            <a:r>
              <a:rPr lang="en-US" sz="1400" dirty="0" smtClean="0"/>
              <a:t>project’s </a:t>
            </a:r>
            <a:r>
              <a:rPr lang="en-US" sz="1400" dirty="0"/>
              <a:t>partner with a state agency to plan for long-term financial support?</a:t>
            </a:r>
            <a:br>
              <a:rPr lang="en-US" sz="1400" dirty="0"/>
            </a:br>
            <a:r>
              <a:rPr lang="en-US" sz="1400" dirty="0"/>
              <a:t/>
            </a:r>
            <a:br>
              <a:rPr lang="en-US" sz="1400" dirty="0"/>
            </a:br>
            <a:r>
              <a:rPr lang="en-US" sz="1400" dirty="0"/>
              <a:t>c) What other best practices should NASA consider in partnering with state agencies to develop new capabilities?</a:t>
            </a:r>
            <a:br>
              <a:rPr lang="en-US" sz="1400" dirty="0"/>
            </a:br>
            <a:r>
              <a:rPr lang="en-US" sz="1400" dirty="0"/>
              <a:t/>
            </a:r>
            <a:br>
              <a:rPr lang="en-US" sz="1400" dirty="0"/>
            </a:br>
            <a:r>
              <a:rPr lang="en-US" sz="1400" dirty="0"/>
              <a:t>d) What should be avoided? </a:t>
            </a:r>
            <a:endParaRPr lang="en-US" sz="1400" dirty="0" smtClean="0"/>
          </a:p>
          <a:p>
            <a:pPr marL="1200150" lvl="2" indent="-285750">
              <a:buFont typeface="Arial"/>
              <a:buChar char="•"/>
            </a:pPr>
            <a:r>
              <a:rPr lang="en-US" sz="1400" dirty="0" smtClean="0"/>
              <a:t>Are </a:t>
            </a:r>
            <a:r>
              <a:rPr lang="en-US" sz="1400" dirty="0"/>
              <a:t>there particular data formats or approaches to data management that would be problematic for your agency?</a:t>
            </a:r>
            <a:br>
              <a:rPr lang="en-US" sz="1400" dirty="0"/>
            </a:br>
            <a:r>
              <a:rPr lang="en-US" sz="1400" dirty="0"/>
              <a:t> </a:t>
            </a:r>
          </a:p>
          <a:p>
            <a:pPr marL="228600" lvl="0" indent="-228600">
              <a:buFont typeface="+mj-lt"/>
              <a:buAutoNum type="arabicPeriod"/>
            </a:pPr>
            <a:r>
              <a:rPr lang="en-US" sz="1400" dirty="0"/>
              <a:t>What are currently the most important water-related data gaps that you or your agency routinely encounter? </a:t>
            </a:r>
            <a:endParaRPr lang="en-US" sz="1400" dirty="0" smtClean="0"/>
          </a:p>
          <a:p>
            <a:pPr marL="742950" lvl="1" indent="-285750">
              <a:buFont typeface="Arial"/>
              <a:buChar char="•"/>
            </a:pPr>
            <a:r>
              <a:rPr lang="en-US" sz="1400" dirty="0" smtClean="0"/>
              <a:t>Are </a:t>
            </a:r>
            <a:r>
              <a:rPr lang="en-US" sz="1400" dirty="0"/>
              <a:t>there particular requirements that applied research teams should be aware of in working to address these data gaps (e.g., minimum geographic scope, spatial resolution, temporal resolution/frequency, data latency, minimum duration of historic data record, data accuracy)? </a:t>
            </a:r>
            <a:endParaRPr lang="en-US" sz="1400" dirty="0" smtClean="0"/>
          </a:p>
          <a:p>
            <a:pPr marL="742950" lvl="1" indent="-285750">
              <a:buFont typeface="Arial"/>
              <a:buChar char="•"/>
            </a:pPr>
            <a:endParaRPr lang="en-US" sz="1400" dirty="0" smtClean="0"/>
          </a:p>
          <a:p>
            <a:pPr marL="742950" lvl="1" indent="-285750">
              <a:buFont typeface="Arial"/>
              <a:buChar char="•"/>
            </a:pPr>
            <a:r>
              <a:rPr lang="en-US" sz="1400" dirty="0" smtClean="0"/>
              <a:t>Are </a:t>
            </a:r>
            <a:r>
              <a:rPr lang="en-US" sz="1400" dirty="0"/>
              <a:t>there related ground-based datasets that the applied research teams should be aware of?</a:t>
            </a:r>
          </a:p>
          <a:p>
            <a:endParaRPr lang="en-US" sz="1400" dirty="0"/>
          </a:p>
        </p:txBody>
      </p:sp>
      <p:sp>
        <p:nvSpPr>
          <p:cNvPr id="5" name="Title 2"/>
          <p:cNvSpPr txBox="1">
            <a:spLocks/>
          </p:cNvSpPr>
          <p:nvPr/>
        </p:nvSpPr>
        <p:spPr>
          <a:xfrm>
            <a:off x="278123" y="100484"/>
            <a:ext cx="8043334" cy="559110"/>
          </a:xfrm>
          <a:prstGeom prst="rect">
            <a:avLst/>
          </a:prstGeom>
        </p:spPr>
        <p:txBody>
          <a:bodyPr/>
          <a:lstStyle>
            <a:lvl1pPr algn="l" rtl="0" eaLnBrk="0" fontAlgn="base" hangingPunct="0">
              <a:lnSpc>
                <a:spcPct val="85000"/>
              </a:lnSpc>
              <a:spcBef>
                <a:spcPct val="0"/>
              </a:spcBef>
              <a:spcAft>
                <a:spcPct val="0"/>
              </a:spcAft>
              <a:defRPr sz="3200" b="1">
                <a:solidFill>
                  <a:schemeClr val="accent2"/>
                </a:solidFill>
                <a:latin typeface="+mj-lt"/>
                <a:ea typeface="+mj-ea"/>
                <a:cs typeface="+mj-cs"/>
              </a:defRPr>
            </a:lvl1pPr>
            <a:lvl2pPr algn="l" rtl="0" eaLnBrk="0" fontAlgn="base" hangingPunct="0">
              <a:lnSpc>
                <a:spcPct val="85000"/>
              </a:lnSpc>
              <a:spcBef>
                <a:spcPct val="0"/>
              </a:spcBef>
              <a:spcAft>
                <a:spcPct val="0"/>
              </a:spcAft>
              <a:defRPr sz="3200" b="1">
                <a:solidFill>
                  <a:schemeClr val="accent2"/>
                </a:solidFill>
                <a:latin typeface="Arial" charset="0"/>
              </a:defRPr>
            </a:lvl2pPr>
            <a:lvl3pPr algn="l" rtl="0" eaLnBrk="0" fontAlgn="base" hangingPunct="0">
              <a:lnSpc>
                <a:spcPct val="85000"/>
              </a:lnSpc>
              <a:spcBef>
                <a:spcPct val="0"/>
              </a:spcBef>
              <a:spcAft>
                <a:spcPct val="0"/>
              </a:spcAft>
              <a:defRPr sz="3200" b="1">
                <a:solidFill>
                  <a:schemeClr val="accent2"/>
                </a:solidFill>
                <a:latin typeface="Arial" charset="0"/>
              </a:defRPr>
            </a:lvl3pPr>
            <a:lvl4pPr algn="l" rtl="0" eaLnBrk="0" fontAlgn="base" hangingPunct="0">
              <a:lnSpc>
                <a:spcPct val="85000"/>
              </a:lnSpc>
              <a:spcBef>
                <a:spcPct val="0"/>
              </a:spcBef>
              <a:spcAft>
                <a:spcPct val="0"/>
              </a:spcAft>
              <a:defRPr sz="3200" b="1">
                <a:solidFill>
                  <a:schemeClr val="accent2"/>
                </a:solidFill>
                <a:latin typeface="Arial" charset="0"/>
              </a:defRPr>
            </a:lvl4pPr>
            <a:lvl5pPr algn="l" rtl="0" eaLnBrk="0" fontAlgn="base" hangingPunct="0">
              <a:lnSpc>
                <a:spcPct val="85000"/>
              </a:lnSpc>
              <a:spcBef>
                <a:spcPct val="0"/>
              </a:spcBef>
              <a:spcAft>
                <a:spcPct val="0"/>
              </a:spcAft>
              <a:defRPr sz="3200" b="1">
                <a:solidFill>
                  <a:schemeClr val="accent2"/>
                </a:solidFill>
                <a:latin typeface="Arial" charset="0"/>
              </a:defRPr>
            </a:lvl5pPr>
            <a:lvl6pPr marL="457200" algn="l" rtl="0" fontAlgn="base">
              <a:lnSpc>
                <a:spcPct val="85000"/>
              </a:lnSpc>
              <a:spcBef>
                <a:spcPct val="0"/>
              </a:spcBef>
              <a:spcAft>
                <a:spcPct val="0"/>
              </a:spcAft>
              <a:defRPr sz="3200" b="1">
                <a:solidFill>
                  <a:schemeClr val="accent2"/>
                </a:solidFill>
                <a:latin typeface="Arial" charset="0"/>
              </a:defRPr>
            </a:lvl6pPr>
            <a:lvl7pPr marL="914400" algn="l" rtl="0" fontAlgn="base">
              <a:lnSpc>
                <a:spcPct val="85000"/>
              </a:lnSpc>
              <a:spcBef>
                <a:spcPct val="0"/>
              </a:spcBef>
              <a:spcAft>
                <a:spcPct val="0"/>
              </a:spcAft>
              <a:defRPr sz="3200" b="1">
                <a:solidFill>
                  <a:schemeClr val="accent2"/>
                </a:solidFill>
                <a:latin typeface="Arial" charset="0"/>
              </a:defRPr>
            </a:lvl7pPr>
            <a:lvl8pPr marL="1371600" algn="l" rtl="0" fontAlgn="base">
              <a:lnSpc>
                <a:spcPct val="85000"/>
              </a:lnSpc>
              <a:spcBef>
                <a:spcPct val="0"/>
              </a:spcBef>
              <a:spcAft>
                <a:spcPct val="0"/>
              </a:spcAft>
              <a:defRPr sz="3200" b="1">
                <a:solidFill>
                  <a:schemeClr val="accent2"/>
                </a:solidFill>
                <a:latin typeface="Arial" charset="0"/>
              </a:defRPr>
            </a:lvl8pPr>
            <a:lvl9pPr marL="1828800" algn="l" rtl="0" fontAlgn="base">
              <a:lnSpc>
                <a:spcPct val="85000"/>
              </a:lnSpc>
              <a:spcBef>
                <a:spcPct val="0"/>
              </a:spcBef>
              <a:spcAft>
                <a:spcPct val="0"/>
              </a:spcAft>
              <a:defRPr sz="3200" b="1">
                <a:solidFill>
                  <a:schemeClr val="accent2"/>
                </a:solidFill>
                <a:latin typeface="Arial" charset="0"/>
              </a:defRPr>
            </a:lvl9pPr>
          </a:lstStyle>
          <a:p>
            <a:r>
              <a:rPr lang="en-US" sz="2800" dirty="0" smtClean="0">
                <a:solidFill>
                  <a:srgbClr val="FEFEFE"/>
                </a:solidFill>
                <a:latin typeface="Arial"/>
                <a:cs typeface="Arial"/>
              </a:rPr>
              <a:t>WIMS RS Breakout Questions</a:t>
            </a:r>
            <a:endParaRPr lang="en-US" sz="2800" dirty="0">
              <a:solidFill>
                <a:srgbClr val="FEFEFE"/>
              </a:solidFill>
              <a:latin typeface="Arial"/>
              <a:cs typeface="Arial"/>
            </a:endParaRPr>
          </a:p>
        </p:txBody>
      </p:sp>
    </p:spTree>
    <p:extLst>
      <p:ext uri="{BB962C8B-B14F-4D97-AF65-F5344CB8AC3E}">
        <p14:creationId xmlns:p14="http://schemas.microsoft.com/office/powerpoint/2010/main" val="2919824423"/>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p>
            <a:pPr>
              <a:defRPr/>
            </a:pPr>
            <a:fld id="{94F8DA14-3DD2-4903-87F0-0E7416242EA3}" type="slidenum">
              <a:rPr lang="en-US" smtClean="0"/>
              <a:pPr>
                <a:defRPr/>
              </a:pPr>
              <a:t>2</a:t>
            </a:fld>
            <a:endParaRPr lang="en-US" dirty="0"/>
          </a:p>
        </p:txBody>
      </p:sp>
      <p:sp>
        <p:nvSpPr>
          <p:cNvPr id="3" name="Rectangle 2"/>
          <p:cNvSpPr/>
          <p:nvPr/>
        </p:nvSpPr>
        <p:spPr>
          <a:xfrm>
            <a:off x="278124" y="909677"/>
            <a:ext cx="8615052" cy="5262978"/>
          </a:xfrm>
          <a:prstGeom prst="rect">
            <a:avLst/>
          </a:prstGeom>
        </p:spPr>
        <p:txBody>
          <a:bodyPr wrap="square">
            <a:spAutoFit/>
          </a:bodyPr>
          <a:lstStyle/>
          <a:p>
            <a:endParaRPr lang="en-US" sz="1400" dirty="0"/>
          </a:p>
          <a:p>
            <a:pPr marL="228600" lvl="0" indent="-228600">
              <a:buFont typeface="+mj-lt"/>
              <a:buAutoNum type="arabicPeriod" startAt="3"/>
            </a:pPr>
            <a:r>
              <a:rPr lang="en-US" sz="1400" dirty="0" smtClean="0"/>
              <a:t>Has your agency recently had to integrate any new data sources, observations, data services or data management tools into your operations? </a:t>
            </a:r>
          </a:p>
          <a:p>
            <a:pPr marL="742950" lvl="1" indent="-285750">
              <a:buFont typeface="Arial"/>
              <a:buChar char="•"/>
            </a:pPr>
            <a:r>
              <a:rPr lang="en-US" sz="1400" dirty="0" smtClean="0"/>
              <a:t>If so: </a:t>
            </a:r>
          </a:p>
          <a:p>
            <a:pPr marL="1200150" lvl="2" indent="-285750">
              <a:buFont typeface="Arial"/>
              <a:buChar char="•"/>
            </a:pPr>
            <a:r>
              <a:rPr lang="en-US" sz="1400" dirty="0"/>
              <a:t>D</a:t>
            </a:r>
            <a:r>
              <a:rPr lang="en-US" sz="1400" dirty="0" smtClean="0"/>
              <a:t>id you utilize a cloud-based resource to implement this new capability? </a:t>
            </a:r>
          </a:p>
          <a:p>
            <a:pPr marL="1200150" lvl="2" indent="-285750">
              <a:buFont typeface="Arial"/>
              <a:buChar char="•"/>
            </a:pPr>
            <a:r>
              <a:rPr lang="en-US" sz="1400" dirty="0" smtClean="0"/>
              <a:t>What worked well? </a:t>
            </a:r>
          </a:p>
          <a:p>
            <a:pPr marL="1200150" lvl="2" indent="-285750">
              <a:buFont typeface="Arial"/>
              <a:buChar char="•"/>
            </a:pPr>
            <a:r>
              <a:rPr lang="en-US" sz="1400" dirty="0" smtClean="0"/>
              <a:t>What were the challenges? </a:t>
            </a:r>
          </a:p>
          <a:p>
            <a:pPr marL="1200150" lvl="2" indent="-285750">
              <a:buFont typeface="Arial"/>
              <a:buChar char="•"/>
            </a:pPr>
            <a:r>
              <a:rPr lang="en-US" sz="1400" dirty="0" smtClean="0"/>
              <a:t>Were there any key lessons learned?</a:t>
            </a:r>
          </a:p>
          <a:p>
            <a:pPr marL="228600" indent="-228600">
              <a:buFont typeface="+mj-lt"/>
              <a:buAutoNum type="arabicPeriod" startAt="3"/>
            </a:pPr>
            <a:endParaRPr lang="en-US" sz="1400" dirty="0" smtClean="0"/>
          </a:p>
          <a:p>
            <a:pPr marL="228600" lvl="0" indent="-228600">
              <a:buFont typeface="+mj-lt"/>
              <a:buAutoNum type="arabicPeriod" startAt="3"/>
            </a:pPr>
            <a:r>
              <a:rPr lang="en-US" sz="1400" dirty="0" smtClean="0"/>
              <a:t>What tools does your agency currently use to manage its largest geospatial datasets? </a:t>
            </a:r>
          </a:p>
          <a:p>
            <a:pPr lvl="0"/>
            <a:endParaRPr lang="en-US" sz="1400" dirty="0" smtClean="0"/>
          </a:p>
          <a:p>
            <a:pPr marL="228600" lvl="0" indent="-228600">
              <a:buFont typeface="+mj-lt"/>
              <a:buAutoNum type="arabicPeriod" startAt="3"/>
            </a:pPr>
            <a:r>
              <a:rPr lang="en-US" sz="1400" dirty="0" smtClean="0"/>
              <a:t>Is there a specific data volume threshold, above which your agency would consider the data resource to be "big data"? </a:t>
            </a:r>
          </a:p>
          <a:p>
            <a:pPr marL="742950" lvl="1" indent="-285750">
              <a:buFont typeface="Arial"/>
              <a:buChar char="•"/>
            </a:pPr>
            <a:r>
              <a:rPr lang="en-US" sz="1400" dirty="0" smtClean="0"/>
              <a:t>For a new dataset, is there a specific data volume above which special planning would be required to support and maintain the data? </a:t>
            </a:r>
          </a:p>
          <a:p>
            <a:pPr marL="228600" indent="-228600">
              <a:buFont typeface="+mj-lt"/>
              <a:buAutoNum type="arabicPeriod" startAt="3"/>
            </a:pPr>
            <a:endParaRPr lang="en-US" sz="1400" dirty="0" smtClean="0"/>
          </a:p>
          <a:p>
            <a:pPr marL="228600" lvl="0" indent="-228600">
              <a:buFont typeface="+mj-lt"/>
              <a:buAutoNum type="arabicPeriod" startAt="3"/>
            </a:pPr>
            <a:r>
              <a:rPr lang="en-US" sz="1400" dirty="0" smtClean="0"/>
              <a:t>Does your agency currently utilize remote sensing datasets from NASA or another agency? </a:t>
            </a:r>
          </a:p>
          <a:p>
            <a:pPr marL="742950" lvl="1" indent="-285750">
              <a:buFont typeface="Arial"/>
              <a:buChar char="•"/>
            </a:pPr>
            <a:r>
              <a:rPr lang="en-US" sz="1400" dirty="0" smtClean="0"/>
              <a:t>If so, do you have any recommendations to improve the data services available from NASA (or another agency)? </a:t>
            </a:r>
          </a:p>
          <a:p>
            <a:pPr marL="742950" lvl="1" indent="-285750">
              <a:buFont typeface="Arial"/>
              <a:buChar char="•"/>
            </a:pPr>
            <a:r>
              <a:rPr lang="en-US" sz="1400" dirty="0" smtClean="0"/>
              <a:t> If you do not use NASA data, are there particular barriers to accessing or using the data that you have encountered (e.g., difficulty finding relevant data, lack of metadata, data formats not compatible with our geospatial software tools, lack of documentation and training resources, documentation of data accuracy not sufficient, benefits of using remote sensing data not well documented)?</a:t>
            </a:r>
            <a:endParaRPr lang="en-US" sz="1400" dirty="0"/>
          </a:p>
        </p:txBody>
      </p:sp>
      <p:sp>
        <p:nvSpPr>
          <p:cNvPr id="5" name="Title 2"/>
          <p:cNvSpPr txBox="1">
            <a:spLocks/>
          </p:cNvSpPr>
          <p:nvPr/>
        </p:nvSpPr>
        <p:spPr>
          <a:xfrm>
            <a:off x="278123" y="100484"/>
            <a:ext cx="8043334" cy="559110"/>
          </a:xfrm>
          <a:prstGeom prst="rect">
            <a:avLst/>
          </a:prstGeom>
        </p:spPr>
        <p:txBody>
          <a:bodyPr/>
          <a:lstStyle>
            <a:lvl1pPr algn="l" rtl="0" eaLnBrk="0" fontAlgn="base" hangingPunct="0">
              <a:lnSpc>
                <a:spcPct val="85000"/>
              </a:lnSpc>
              <a:spcBef>
                <a:spcPct val="0"/>
              </a:spcBef>
              <a:spcAft>
                <a:spcPct val="0"/>
              </a:spcAft>
              <a:defRPr sz="3200" b="1">
                <a:solidFill>
                  <a:schemeClr val="accent2"/>
                </a:solidFill>
                <a:latin typeface="+mj-lt"/>
                <a:ea typeface="+mj-ea"/>
                <a:cs typeface="+mj-cs"/>
              </a:defRPr>
            </a:lvl1pPr>
            <a:lvl2pPr algn="l" rtl="0" eaLnBrk="0" fontAlgn="base" hangingPunct="0">
              <a:lnSpc>
                <a:spcPct val="85000"/>
              </a:lnSpc>
              <a:spcBef>
                <a:spcPct val="0"/>
              </a:spcBef>
              <a:spcAft>
                <a:spcPct val="0"/>
              </a:spcAft>
              <a:defRPr sz="3200" b="1">
                <a:solidFill>
                  <a:schemeClr val="accent2"/>
                </a:solidFill>
                <a:latin typeface="Arial" charset="0"/>
              </a:defRPr>
            </a:lvl2pPr>
            <a:lvl3pPr algn="l" rtl="0" eaLnBrk="0" fontAlgn="base" hangingPunct="0">
              <a:lnSpc>
                <a:spcPct val="85000"/>
              </a:lnSpc>
              <a:spcBef>
                <a:spcPct val="0"/>
              </a:spcBef>
              <a:spcAft>
                <a:spcPct val="0"/>
              </a:spcAft>
              <a:defRPr sz="3200" b="1">
                <a:solidFill>
                  <a:schemeClr val="accent2"/>
                </a:solidFill>
                <a:latin typeface="Arial" charset="0"/>
              </a:defRPr>
            </a:lvl3pPr>
            <a:lvl4pPr algn="l" rtl="0" eaLnBrk="0" fontAlgn="base" hangingPunct="0">
              <a:lnSpc>
                <a:spcPct val="85000"/>
              </a:lnSpc>
              <a:spcBef>
                <a:spcPct val="0"/>
              </a:spcBef>
              <a:spcAft>
                <a:spcPct val="0"/>
              </a:spcAft>
              <a:defRPr sz="3200" b="1">
                <a:solidFill>
                  <a:schemeClr val="accent2"/>
                </a:solidFill>
                <a:latin typeface="Arial" charset="0"/>
              </a:defRPr>
            </a:lvl4pPr>
            <a:lvl5pPr algn="l" rtl="0" eaLnBrk="0" fontAlgn="base" hangingPunct="0">
              <a:lnSpc>
                <a:spcPct val="85000"/>
              </a:lnSpc>
              <a:spcBef>
                <a:spcPct val="0"/>
              </a:spcBef>
              <a:spcAft>
                <a:spcPct val="0"/>
              </a:spcAft>
              <a:defRPr sz="3200" b="1">
                <a:solidFill>
                  <a:schemeClr val="accent2"/>
                </a:solidFill>
                <a:latin typeface="Arial" charset="0"/>
              </a:defRPr>
            </a:lvl5pPr>
            <a:lvl6pPr marL="457200" algn="l" rtl="0" fontAlgn="base">
              <a:lnSpc>
                <a:spcPct val="85000"/>
              </a:lnSpc>
              <a:spcBef>
                <a:spcPct val="0"/>
              </a:spcBef>
              <a:spcAft>
                <a:spcPct val="0"/>
              </a:spcAft>
              <a:defRPr sz="3200" b="1">
                <a:solidFill>
                  <a:schemeClr val="accent2"/>
                </a:solidFill>
                <a:latin typeface="Arial" charset="0"/>
              </a:defRPr>
            </a:lvl6pPr>
            <a:lvl7pPr marL="914400" algn="l" rtl="0" fontAlgn="base">
              <a:lnSpc>
                <a:spcPct val="85000"/>
              </a:lnSpc>
              <a:spcBef>
                <a:spcPct val="0"/>
              </a:spcBef>
              <a:spcAft>
                <a:spcPct val="0"/>
              </a:spcAft>
              <a:defRPr sz="3200" b="1">
                <a:solidFill>
                  <a:schemeClr val="accent2"/>
                </a:solidFill>
                <a:latin typeface="Arial" charset="0"/>
              </a:defRPr>
            </a:lvl7pPr>
            <a:lvl8pPr marL="1371600" algn="l" rtl="0" fontAlgn="base">
              <a:lnSpc>
                <a:spcPct val="85000"/>
              </a:lnSpc>
              <a:spcBef>
                <a:spcPct val="0"/>
              </a:spcBef>
              <a:spcAft>
                <a:spcPct val="0"/>
              </a:spcAft>
              <a:defRPr sz="3200" b="1">
                <a:solidFill>
                  <a:schemeClr val="accent2"/>
                </a:solidFill>
                <a:latin typeface="Arial" charset="0"/>
              </a:defRPr>
            </a:lvl8pPr>
            <a:lvl9pPr marL="1828800" algn="l" rtl="0" fontAlgn="base">
              <a:lnSpc>
                <a:spcPct val="85000"/>
              </a:lnSpc>
              <a:spcBef>
                <a:spcPct val="0"/>
              </a:spcBef>
              <a:spcAft>
                <a:spcPct val="0"/>
              </a:spcAft>
              <a:defRPr sz="3200" b="1">
                <a:solidFill>
                  <a:schemeClr val="accent2"/>
                </a:solidFill>
                <a:latin typeface="Arial" charset="0"/>
              </a:defRPr>
            </a:lvl9pPr>
          </a:lstStyle>
          <a:p>
            <a:r>
              <a:rPr lang="en-US" sz="2800" dirty="0" smtClean="0">
                <a:solidFill>
                  <a:srgbClr val="FEFEFE"/>
                </a:solidFill>
                <a:latin typeface="Arial"/>
                <a:cs typeface="Arial"/>
              </a:rPr>
              <a:t>WIMS RS Breakout Questions</a:t>
            </a:r>
            <a:endParaRPr lang="en-US" sz="2800" dirty="0">
              <a:solidFill>
                <a:srgbClr val="FEFEFE"/>
              </a:solidFill>
              <a:latin typeface="Arial"/>
              <a:cs typeface="Arial"/>
            </a:endParaRPr>
          </a:p>
        </p:txBody>
      </p:sp>
    </p:spTree>
    <p:extLst>
      <p:ext uri="{BB962C8B-B14F-4D97-AF65-F5344CB8AC3E}">
        <p14:creationId xmlns:p14="http://schemas.microsoft.com/office/powerpoint/2010/main" val="495888742"/>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theme/theme1.xml><?xml version="1.0" encoding="utf-8"?>
<a:theme xmlns:a="http://schemas.openxmlformats.org/drawingml/2006/main" name="3_Blank">
  <a:themeElements>
    <a:clrScheme name="Blank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lank">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lank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ank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ank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ank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ank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ank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ank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ank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ank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ank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ank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ank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4_Blank">
  <a:themeElements>
    <a:clrScheme name="Blank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lank">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lank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ank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ank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ank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ank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ank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ank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ank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ank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ank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ank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ank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0_GEOGLAM_ppt_Template">
  <a:themeElements>
    <a:clrScheme name="GEOPowerpointPresentation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GEOPowerpointPresentationTemplate">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GEOPowerpointPresentation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GEOPowerpointPresentation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GEOPowerpointPresentation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GEOPowerpointPresentation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GEOPowerpointPresentation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GEOPowerpointPresentation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GEOPowerpointPresentation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GEOPowerpointPresentation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GEOPowerpointPresentation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GEOPowerpointPresentation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GEOPowerpointPresentation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GEOPowerpointPresentation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5_Blank">
  <a:themeElements>
    <a:clrScheme name="Blank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lank">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lank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ank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ank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ank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ank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ank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ank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ank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ank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ank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ank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ank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6.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Notes0 xmlns="34b913be-efa7-490c-b1d9-e9499e1b4756" xsi:nil="true"/>
    <Where_x0020_Presented xmlns="34b913be-efa7-490c-b1d9-e9499e1b4756"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C4CF545C093DA94EACE75B016CF22E8A" ma:contentTypeVersion="2" ma:contentTypeDescription="Create a new document." ma:contentTypeScope="" ma:versionID="11d2ea1f3a62c87b703a291973a7e412">
  <xsd:schema xmlns:xsd="http://www.w3.org/2001/XMLSchema" xmlns:xs="http://www.w3.org/2001/XMLSchema" xmlns:p="http://schemas.microsoft.com/office/2006/metadata/properties" xmlns:ns2="34b913be-efa7-490c-b1d9-e9499e1b4756" targetNamespace="http://schemas.microsoft.com/office/2006/metadata/properties" ma:root="true" ma:fieldsID="024084b043b73874c30ccf1737dcec26" ns2:_="">
    <xsd:import namespace="34b913be-efa7-490c-b1d9-e9499e1b4756"/>
    <xsd:element name="properties">
      <xsd:complexType>
        <xsd:sequence>
          <xsd:element name="documentManagement">
            <xsd:complexType>
              <xsd:all>
                <xsd:element ref="ns2:Notes0" minOccurs="0"/>
                <xsd:element ref="ns2:Where_x0020_Presente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4b913be-efa7-490c-b1d9-e9499e1b4756" elementFormDefault="qualified">
    <xsd:import namespace="http://schemas.microsoft.com/office/2006/documentManagement/types"/>
    <xsd:import namespace="http://schemas.microsoft.com/office/infopath/2007/PartnerControls"/>
    <xsd:element name="Notes0" ma:index="8" nillable="true" ma:displayName="Notes" ma:internalName="Notes0">
      <xsd:simpleType>
        <xsd:restriction base="dms:Text">
          <xsd:maxLength value="255"/>
        </xsd:restriction>
      </xsd:simpleType>
    </xsd:element>
    <xsd:element name="Where_x0020_Presented" ma:index="9" nillable="true" ma:displayName="Where Presented" ma:internalName="Where_x0020_Presented">
      <xsd:simpleType>
        <xsd:restriction base="dms:Text">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B90743F-EB41-4970-93D2-051606EA68DD}">
  <ds:schemaRefs>
    <ds:schemaRef ds:uri="http://schemas.microsoft.com/office/2006/documentManagement/types"/>
    <ds:schemaRef ds:uri="http://schemas.openxmlformats.org/package/2006/metadata/core-properties"/>
    <ds:schemaRef ds:uri="http://www.w3.org/XML/1998/namespace"/>
    <ds:schemaRef ds:uri="http://schemas.microsoft.com/office/2006/metadata/properties"/>
    <ds:schemaRef ds:uri="http://purl.org/dc/elements/1.1/"/>
    <ds:schemaRef ds:uri="http://purl.org/dc/terms/"/>
    <ds:schemaRef ds:uri="http://schemas.microsoft.com/office/infopath/2007/PartnerControls"/>
    <ds:schemaRef ds:uri="34b913be-efa7-490c-b1d9-e9499e1b4756"/>
    <ds:schemaRef ds:uri="http://purl.org/dc/dcmitype/"/>
  </ds:schemaRefs>
</ds:datastoreItem>
</file>

<file path=customXml/itemProps2.xml><?xml version="1.0" encoding="utf-8"?>
<ds:datastoreItem xmlns:ds="http://schemas.openxmlformats.org/officeDocument/2006/customXml" ds:itemID="{820A7DE2-33CB-49F8-BB26-9270488E487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4b913be-efa7-490c-b1d9-e9499e1b475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C36ED9FC-2611-4992-AF3D-5877D7E3FD2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47796</TotalTime>
  <Words>303</Words>
  <Application>Microsoft Macintosh PowerPoint</Application>
  <PresentationFormat>On-screen Show (4:3)</PresentationFormat>
  <Paragraphs>29</Paragraphs>
  <Slides>2</Slides>
  <Notes>2</Notes>
  <HiddenSlides>0</HiddenSlides>
  <MMClips>0</MMClips>
  <ScaleCrop>false</ScaleCrop>
  <HeadingPairs>
    <vt:vector size="4" baseType="variant">
      <vt:variant>
        <vt:lpstr>Theme</vt:lpstr>
      </vt:variant>
      <vt:variant>
        <vt:i4>4</vt:i4>
      </vt:variant>
      <vt:variant>
        <vt:lpstr>Slide Titles</vt:lpstr>
      </vt:variant>
      <vt:variant>
        <vt:i4>2</vt:i4>
      </vt:variant>
    </vt:vector>
  </HeadingPairs>
  <TitlesOfParts>
    <vt:vector size="6" baseType="lpstr">
      <vt:lpstr>3_Blank</vt:lpstr>
      <vt:lpstr>4_Blank</vt:lpstr>
      <vt:lpstr>10_GEOGLAM_ppt_Template</vt:lpstr>
      <vt:lpstr>5_Blank</vt:lpstr>
      <vt:lpstr>PowerPoint Presentation</vt:lpstr>
      <vt:lpstr>PowerPoint Presentation</vt:lpstr>
    </vt:vector>
  </TitlesOfParts>
  <Manager/>
  <Company>Jet Propulsion Laboratory</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Standard Financial Charts for Reviews</dc:title>
  <dc:subject/>
  <dc:creator>Geller, Gary N (388F)</dc:creator>
  <cp:keywords/>
  <dc:description/>
  <cp:lastModifiedBy>JPL</cp:lastModifiedBy>
  <cp:revision>1143</cp:revision>
  <cp:lastPrinted>2018-01-17T19:26:01Z</cp:lastPrinted>
  <dcterms:created xsi:type="dcterms:W3CDTF">2012-07-11T19:18:53Z</dcterms:created>
  <dcterms:modified xsi:type="dcterms:W3CDTF">2018-01-17T22:09:26Z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0x010100C4CF545C093DA94EACE75B016CF22E8A</vt:lpwstr>
  </property>
</Properties>
</file>