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customXml/itemProps148.xml" ContentType="application/vnd.openxmlformats-officedocument.customXmlProperties+xml"/>
  <Override PartName="/customXml/itemProps149.xml" ContentType="application/vnd.openxmlformats-officedocument.customXmlProperties+xml"/>
  <Override PartName="/customXml/itemProps150.xml" ContentType="application/vnd.openxmlformats-officedocument.customXmlProperties+xml"/>
  <Override PartName="/customXml/itemProps151.xml" ContentType="application/vnd.openxmlformats-officedocument.customXmlProperties+xml"/>
  <Override PartName="/customXml/itemProps152.xml" ContentType="application/vnd.openxmlformats-officedocument.customXmlProperties+xml"/>
  <Override PartName="/customXml/itemProps153.xml" ContentType="application/vnd.openxmlformats-officedocument.customXmlProperties+xml"/>
  <Override PartName="/customXml/itemProps154.xml" ContentType="application/vnd.openxmlformats-officedocument.customXmlProperties+xml"/>
  <Override PartName="/customXml/itemProps155.xml" ContentType="application/vnd.openxmlformats-officedocument.customXmlProperties+xml"/>
  <Override PartName="/customXml/itemProps156.xml" ContentType="application/vnd.openxmlformats-officedocument.customXmlProperties+xml"/>
  <Override PartName="/customXml/itemProps157.xml" ContentType="application/vnd.openxmlformats-officedocument.customXmlProperties+xml"/>
  <Override PartName="/customXml/itemProps158.xml" ContentType="application/vnd.openxmlformats-officedocument.customXmlProperties+xml"/>
  <Override PartName="/customXml/itemProps159.xml" ContentType="application/vnd.openxmlformats-officedocument.customXmlProperties+xml"/>
  <Override PartName="/customXml/itemProps160.xml" ContentType="application/vnd.openxmlformats-officedocument.customXmlProperties+xml"/>
  <Override PartName="/customXml/itemProps161.xml" ContentType="application/vnd.openxmlformats-officedocument.customXmlProperties+xml"/>
  <Override PartName="/customXml/itemProps162.xml" ContentType="application/vnd.openxmlformats-officedocument.customXmlProperties+xml"/>
  <Override PartName="/customXml/itemProps163.xml" ContentType="application/vnd.openxmlformats-officedocument.customXmlProperties+xml"/>
  <Override PartName="/customXml/itemProps164.xml" ContentType="application/vnd.openxmlformats-officedocument.customXmlProperties+xml"/>
  <Override PartName="/customXml/itemProps165.xml" ContentType="application/vnd.openxmlformats-officedocument.customXmlProperties+xml"/>
  <Override PartName="/customXml/itemProps166.xml" ContentType="application/vnd.openxmlformats-officedocument.customXmlProperties+xml"/>
  <Override PartName="/customXml/itemProps167.xml" ContentType="application/vnd.openxmlformats-officedocument.customXmlProperties+xml"/>
  <Override PartName="/customXml/itemProps168.xml" ContentType="application/vnd.openxmlformats-officedocument.customXmlProperties+xml"/>
  <Override PartName="/customXml/itemProps169.xml" ContentType="application/vnd.openxmlformats-officedocument.customXmlProperties+xml"/>
  <Override PartName="/customXml/itemProps170.xml" ContentType="application/vnd.openxmlformats-officedocument.customXmlProperties+xml"/>
  <Override PartName="/customXml/itemProps171.xml" ContentType="application/vnd.openxmlformats-officedocument.customXmlProperties+xml"/>
  <Override PartName="/customXml/itemProps172.xml" ContentType="application/vnd.openxmlformats-officedocument.customXmlProperties+xml"/>
  <Override PartName="/customXml/itemProps173.xml" ContentType="application/vnd.openxmlformats-officedocument.customXmlProperties+xml"/>
  <Override PartName="/customXml/itemProps174.xml" ContentType="application/vnd.openxmlformats-officedocument.customXmlProperties+xml"/>
  <Override PartName="/customXml/itemProps175.xml" ContentType="application/vnd.openxmlformats-officedocument.customXmlProperties+xml"/>
  <Override PartName="/customXml/itemProps176.xml" ContentType="application/vnd.openxmlformats-officedocument.customXmlProperties+xml"/>
  <Override PartName="/customXml/itemProps177.xml" ContentType="application/vnd.openxmlformats-officedocument.customXmlProperties+xml"/>
  <Override PartName="/customXml/itemProps178.xml" ContentType="application/vnd.openxmlformats-officedocument.customXmlProperties+xml"/>
  <Override PartName="/customXml/itemProps179.xml" ContentType="application/vnd.openxmlformats-officedocument.customXmlProperties+xml"/>
  <Override PartName="/customXml/itemProps180.xml" ContentType="application/vnd.openxmlformats-officedocument.customXmlProperties+xml"/>
  <Override PartName="/customXml/itemProps181.xml" ContentType="application/vnd.openxmlformats-officedocument.customXmlProperties+xml"/>
  <Override PartName="/customXml/itemProps182.xml" ContentType="application/vnd.openxmlformats-officedocument.customXmlProperties+xml"/>
  <Override PartName="/customXml/itemProps183.xml" ContentType="application/vnd.openxmlformats-officedocument.customXmlProperties+xml"/>
  <Override PartName="/customXml/itemProps184.xml" ContentType="application/vnd.openxmlformats-officedocument.customXmlProperties+xml"/>
  <Override PartName="/customXml/itemProps185.xml" ContentType="application/vnd.openxmlformats-officedocument.customXmlProperties+xml"/>
  <Override PartName="/customXml/itemProps186.xml" ContentType="application/vnd.openxmlformats-officedocument.customXmlProperties+xml"/>
  <Override PartName="/customXml/itemProps187.xml" ContentType="application/vnd.openxmlformats-officedocument.customXmlProperties+xml"/>
  <Override PartName="/customXml/itemProps188.xml" ContentType="application/vnd.openxmlformats-officedocument.customXmlProperties+xml"/>
  <Override PartName="/customXml/itemProps189.xml" ContentType="application/vnd.openxmlformats-officedocument.customXmlProperties+xml"/>
  <Override PartName="/customXml/itemProps190.xml" ContentType="application/vnd.openxmlformats-officedocument.customXmlProperties+xml"/>
  <Override PartName="/customXml/itemProps191.xml" ContentType="application/vnd.openxmlformats-officedocument.customXmlProperties+xml"/>
  <Override PartName="/customXml/itemProps192.xml" ContentType="application/vnd.openxmlformats-officedocument.customXmlProperties+xml"/>
  <Override PartName="/customXml/itemProps193.xml" ContentType="application/vnd.openxmlformats-officedocument.customXmlProperties+xml"/>
  <Override PartName="/customXml/itemProps194.xml" ContentType="application/vnd.openxmlformats-officedocument.customXmlProperties+xml"/>
  <Override PartName="/customXml/itemProps195.xml" ContentType="application/vnd.openxmlformats-officedocument.customXmlProperties+xml"/>
  <Override PartName="/customXml/itemProps196.xml" ContentType="application/vnd.openxmlformats-officedocument.customXmlProperties+xml"/>
  <Override PartName="/customXml/itemProps197.xml" ContentType="application/vnd.openxmlformats-officedocument.customXmlProperties+xml"/>
  <Override PartName="/customXml/itemProps198.xml" ContentType="application/vnd.openxmlformats-officedocument.customXmlProperties+xml"/>
  <Override PartName="/customXml/itemProps199.xml" ContentType="application/vnd.openxmlformats-officedocument.customXmlProperties+xml"/>
  <Override PartName="/customXml/itemProps200.xml" ContentType="application/vnd.openxmlformats-officedocument.customXmlProperties+xml"/>
  <Override PartName="/customXml/itemProps201.xml" ContentType="application/vnd.openxmlformats-officedocument.customXmlProperties+xml"/>
  <Override PartName="/customXml/itemProps202.xml" ContentType="application/vnd.openxmlformats-officedocument.customXmlProperties+xml"/>
  <Override PartName="/customXml/itemProps203.xml" ContentType="application/vnd.openxmlformats-officedocument.customXmlProperties+xml"/>
  <Override PartName="/customXml/itemProps204.xml" ContentType="application/vnd.openxmlformats-officedocument.customXmlProperties+xml"/>
  <Override PartName="/customXml/itemProps205.xml" ContentType="application/vnd.openxmlformats-officedocument.customXmlProperties+xml"/>
  <Override PartName="/customXml/itemProps206.xml" ContentType="application/vnd.openxmlformats-officedocument.customXmlProperties+xml"/>
  <Override PartName="/customXml/itemProps207.xml" ContentType="application/vnd.openxmlformats-officedocument.customXmlProperties+xml"/>
  <Override PartName="/customXml/itemProps208.xml" ContentType="application/vnd.openxmlformats-officedocument.customXmlProperties+xml"/>
  <Override PartName="/customXml/itemProps209.xml" ContentType="application/vnd.openxmlformats-officedocument.customXmlProperties+xml"/>
  <Override PartName="/customXml/itemProps210.xml" ContentType="application/vnd.openxmlformats-officedocument.customXmlProperties+xml"/>
  <Override PartName="/customXml/itemProps211.xml" ContentType="application/vnd.openxmlformats-officedocument.customXmlProperties+xml"/>
  <Override PartName="/customXml/itemProps212.xml" ContentType="application/vnd.openxmlformats-officedocument.customXmlProperties+xml"/>
  <Override PartName="/customXml/itemProps213.xml" ContentType="application/vnd.openxmlformats-officedocument.customXmlProperties+xml"/>
  <Override PartName="/customXml/itemProps214.xml" ContentType="application/vnd.openxmlformats-officedocument.customXmlProperties+xml"/>
  <Override PartName="/customXml/itemProps215.xml" ContentType="application/vnd.openxmlformats-officedocument.customXmlProperties+xml"/>
  <Override PartName="/customXml/itemProps216.xml" ContentType="application/vnd.openxmlformats-officedocument.customXmlProperties+xml"/>
  <Override PartName="/customXml/itemProps217.xml" ContentType="application/vnd.openxmlformats-officedocument.customXmlProperties+xml"/>
  <Override PartName="/customXml/itemProps218.xml" ContentType="application/vnd.openxmlformats-officedocument.customXmlProperties+xml"/>
  <Override PartName="/customXml/itemProps219.xml" ContentType="application/vnd.openxmlformats-officedocument.customXmlProperties+xml"/>
  <Override PartName="/customXml/itemProps220.xml" ContentType="application/vnd.openxmlformats-officedocument.customXmlProperties+xml"/>
  <Override PartName="/customXml/itemProps221.xml" ContentType="application/vnd.openxmlformats-officedocument.customXmlProperties+xml"/>
  <Override PartName="/customXml/itemProps222.xml" ContentType="application/vnd.openxmlformats-officedocument.customXmlProperties+xml"/>
  <Override PartName="/customXml/itemProps223.xml" ContentType="application/vnd.openxmlformats-officedocument.customXmlProperties+xml"/>
  <Override PartName="/customXml/itemProps224.xml" ContentType="application/vnd.openxmlformats-officedocument.customXmlProperties+xml"/>
  <Override PartName="/customXml/itemProps225.xml" ContentType="application/vnd.openxmlformats-officedocument.customXmlProperties+xml"/>
  <Override PartName="/customXml/itemProps226.xml" ContentType="application/vnd.openxmlformats-officedocument.customXmlProperties+xml"/>
  <Override PartName="/customXml/itemProps227.xml" ContentType="application/vnd.openxmlformats-officedocument.customXmlProperties+xml"/>
  <Override PartName="/customXml/itemProps228.xml" ContentType="application/vnd.openxmlformats-officedocument.customXmlProperties+xml"/>
  <Override PartName="/customXml/itemProps229.xml" ContentType="application/vnd.openxmlformats-officedocument.customXmlProperties+xml"/>
  <Override PartName="/customXml/itemProps230.xml" ContentType="application/vnd.openxmlformats-officedocument.customXmlProperties+xml"/>
  <Override PartName="/customXml/itemProps231.xml" ContentType="application/vnd.openxmlformats-officedocument.customXmlProperties+xml"/>
  <Override PartName="/customXml/itemProps232.xml" ContentType="application/vnd.openxmlformats-officedocument.customXmlProperties+xml"/>
  <Override PartName="/customXml/itemProps233.xml" ContentType="application/vnd.openxmlformats-officedocument.customXmlProperties+xml"/>
  <Override PartName="/customXml/itemProps234.xml" ContentType="application/vnd.openxmlformats-officedocument.customXmlProperties+xml"/>
  <Override PartName="/customXml/itemProps235.xml" ContentType="application/vnd.openxmlformats-officedocument.customXmlProperties+xml"/>
  <Override PartName="/customXml/itemProps236.xml" ContentType="application/vnd.openxmlformats-officedocument.customXmlProperties+xml"/>
  <Override PartName="/customXml/itemProps237.xml" ContentType="application/vnd.openxmlformats-officedocument.customXmlProperties+xml"/>
  <Override PartName="/customXml/itemProps238.xml" ContentType="application/vnd.openxmlformats-officedocument.customXmlProperties+xml"/>
  <Override PartName="/customXml/itemProps239.xml" ContentType="application/vnd.openxmlformats-officedocument.customXmlProperties+xml"/>
  <Override PartName="/customXml/itemProps240.xml" ContentType="application/vnd.openxmlformats-officedocument.customXmlProperties+xml"/>
  <Override PartName="/customXml/itemProps241.xml" ContentType="application/vnd.openxmlformats-officedocument.customXmlProperties+xml"/>
  <Override PartName="/customXml/itemProps242.xml" ContentType="application/vnd.openxmlformats-officedocument.customXmlProperties+xml"/>
  <Override PartName="/customXml/itemProps243.xml" ContentType="application/vnd.openxmlformats-officedocument.customXmlProperties+xml"/>
  <Override PartName="/customXml/itemProps244.xml" ContentType="application/vnd.openxmlformats-officedocument.customXmlProperties+xml"/>
  <Override PartName="/customXml/itemProps245.xml" ContentType="application/vnd.openxmlformats-officedocument.customXmlProperties+xml"/>
  <Override PartName="/customXml/itemProps246.xml" ContentType="application/vnd.openxmlformats-officedocument.customXmlProperties+xml"/>
  <Override PartName="/customXml/itemProps247.xml" ContentType="application/vnd.openxmlformats-officedocument.customXmlProperties+xml"/>
  <Override PartName="/customXml/itemProps248.xml" ContentType="application/vnd.openxmlformats-officedocument.customXmlProperties+xml"/>
  <Override PartName="/customXml/itemProps249.xml" ContentType="application/vnd.openxmlformats-officedocument.customXmlProperties+xml"/>
  <Override PartName="/customXml/itemProps250.xml" ContentType="application/vnd.openxmlformats-officedocument.customXmlProperties+xml"/>
  <Override PartName="/customXml/itemProps251.xml" ContentType="application/vnd.openxmlformats-officedocument.customXmlProperties+xml"/>
  <Override PartName="/customXml/itemProps252.xml" ContentType="application/vnd.openxmlformats-officedocument.customXmlProperties+xml"/>
  <Override PartName="/customXml/itemProps253.xml" ContentType="application/vnd.openxmlformats-officedocument.customXmlProperties+xml"/>
  <Override PartName="/customXml/itemProps254.xml" ContentType="application/vnd.openxmlformats-officedocument.customXmlProperties+xml"/>
  <Override PartName="/customXml/itemProps255.xml" ContentType="application/vnd.openxmlformats-officedocument.customXmlProperties+xml"/>
  <Override PartName="/customXml/itemProps256.xml" ContentType="application/vnd.openxmlformats-officedocument.customXmlProperties+xml"/>
  <Override PartName="/customXml/itemProps257.xml" ContentType="application/vnd.openxmlformats-officedocument.customXmlProperties+xml"/>
  <Override PartName="/customXml/itemProps258.xml" ContentType="application/vnd.openxmlformats-officedocument.customXmlProperties+xml"/>
  <Override PartName="/customXml/itemProps259.xml" ContentType="application/vnd.openxmlformats-officedocument.customXmlProperties+xml"/>
  <Override PartName="/customXml/itemProps260.xml" ContentType="application/vnd.openxmlformats-officedocument.customXmlProperties+xml"/>
  <Override PartName="/customXml/itemProps261.xml" ContentType="application/vnd.openxmlformats-officedocument.customXmlProperties+xml"/>
  <Override PartName="/customXml/itemProps262.xml" ContentType="application/vnd.openxmlformats-officedocument.customXmlProperties+xml"/>
  <Override PartName="/customXml/itemProps263.xml" ContentType="application/vnd.openxmlformats-officedocument.customXmlProperties+xml"/>
  <Override PartName="/customXml/itemProps264.xml" ContentType="application/vnd.openxmlformats-officedocument.customXmlProperties+xml"/>
  <Override PartName="/customXml/itemProps265.xml" ContentType="application/vnd.openxmlformats-officedocument.customXmlProperties+xml"/>
  <Override PartName="/customXml/itemProps266.xml" ContentType="application/vnd.openxmlformats-officedocument.customXmlProperties+xml"/>
  <Override PartName="/customXml/itemProps267.xml" ContentType="application/vnd.openxmlformats-officedocument.customXmlProperties+xml"/>
  <Override PartName="/customXml/itemProps268.xml" ContentType="application/vnd.openxmlformats-officedocument.customXmlProperties+xml"/>
  <Override PartName="/customXml/itemProps269.xml" ContentType="application/vnd.openxmlformats-officedocument.customXmlProperties+xml"/>
  <Override PartName="/customXml/itemProps270.xml" ContentType="application/vnd.openxmlformats-officedocument.customXmlProperties+xml"/>
  <Override PartName="/customXml/itemProps271.xml" ContentType="application/vnd.openxmlformats-officedocument.customXmlProperties+xml"/>
  <Override PartName="/customXml/itemProps272.xml" ContentType="application/vnd.openxmlformats-officedocument.customXmlProperties+xml"/>
  <Override PartName="/customXml/itemProps273.xml" ContentType="application/vnd.openxmlformats-officedocument.customXmlProperties+xml"/>
  <Override PartName="/customXml/itemProps274.xml" ContentType="application/vnd.openxmlformats-officedocument.customXmlProperties+xml"/>
  <Override PartName="/customXml/itemProps275.xml" ContentType="application/vnd.openxmlformats-officedocument.customXmlProperties+xml"/>
  <Override PartName="/customXml/itemProps276.xml" ContentType="application/vnd.openxmlformats-officedocument.customXmlProperties+xml"/>
  <Override PartName="/customXml/itemProps277.xml" ContentType="application/vnd.openxmlformats-officedocument.customXmlProperties+xml"/>
  <Override PartName="/customXml/itemProps278.xml" ContentType="application/vnd.openxmlformats-officedocument.customXmlProperties+xml"/>
  <Override PartName="/customXml/itemProps279.xml" ContentType="application/vnd.openxmlformats-officedocument.customXmlProperties+xml"/>
  <Override PartName="/customXml/itemProps280.xml" ContentType="application/vnd.openxmlformats-officedocument.customXmlProperties+xml"/>
  <Override PartName="/customXml/itemProps281.xml" ContentType="application/vnd.openxmlformats-officedocument.customXmlProperties+xml"/>
  <Override PartName="/customXml/itemProps282.xml" ContentType="application/vnd.openxmlformats-officedocument.customXmlProperties+xml"/>
  <Override PartName="/customXml/itemProps283.xml" ContentType="application/vnd.openxmlformats-officedocument.customXmlProperties+xml"/>
  <Override PartName="/customXml/itemProps284.xml" ContentType="application/vnd.openxmlformats-officedocument.customXmlProperties+xml"/>
  <Override PartName="/customXml/itemProps285.xml" ContentType="application/vnd.openxmlformats-officedocument.customXmlProperties+xml"/>
  <Override PartName="/customXml/itemProps286.xml" ContentType="application/vnd.openxmlformats-officedocument.customXmlProperties+xml"/>
  <Override PartName="/customXml/itemProps287.xml" ContentType="application/vnd.openxmlformats-officedocument.customXmlProperties+xml"/>
  <Override PartName="/customXml/itemProps288.xml" ContentType="application/vnd.openxmlformats-officedocument.customXmlProperties+xml"/>
  <Override PartName="/customXml/itemProps289.xml" ContentType="application/vnd.openxmlformats-officedocument.customXmlProperties+xml"/>
  <Override PartName="/customXml/itemProps290.xml" ContentType="application/vnd.openxmlformats-officedocument.customXmlProperties+xml"/>
  <Override PartName="/customXml/itemProps291.xml" ContentType="application/vnd.openxmlformats-officedocument.customXmlProperties+xml"/>
  <Override PartName="/customXml/itemProps292.xml" ContentType="application/vnd.openxmlformats-officedocument.customXmlProperties+xml"/>
  <Override PartName="/customXml/itemProps293.xml" ContentType="application/vnd.openxmlformats-officedocument.customXmlProperties+xml"/>
  <Override PartName="/customXml/itemProps294.xml" ContentType="application/vnd.openxmlformats-officedocument.customXmlProperties+xml"/>
  <Override PartName="/customXml/itemProps295.xml" ContentType="application/vnd.openxmlformats-officedocument.customXmlProperties+xml"/>
  <Override PartName="/customXml/itemProps296.xml" ContentType="application/vnd.openxmlformats-officedocument.customXmlProperties+xml"/>
  <Override PartName="/customXml/itemProps297.xml" ContentType="application/vnd.openxmlformats-officedocument.customXmlProperties+xml"/>
  <Override PartName="/customXml/itemProps298.xml" ContentType="application/vnd.openxmlformats-officedocument.customXmlProperties+xml"/>
  <Override PartName="/customXml/itemProps299.xml" ContentType="application/vnd.openxmlformats-officedocument.customXmlProperties+xml"/>
  <Override PartName="/customXml/itemProps300.xml" ContentType="application/vnd.openxmlformats-officedocument.customXmlProperties+xml"/>
  <Override PartName="/customXml/itemProps301.xml" ContentType="application/vnd.openxmlformats-officedocument.customXmlProperties+xml"/>
  <Override PartName="/customXml/itemProps302.xml" ContentType="application/vnd.openxmlformats-officedocument.customXmlProperties+xml"/>
  <Override PartName="/customXml/itemProps303.xml" ContentType="application/vnd.openxmlformats-officedocument.customXmlProperties+xml"/>
  <Override PartName="/customXml/itemProps304.xml" ContentType="application/vnd.openxmlformats-officedocument.customXmlProperties+xml"/>
  <Override PartName="/customXml/itemProps305.xml" ContentType="application/vnd.openxmlformats-officedocument.customXmlProperties+xml"/>
  <Override PartName="/customXml/itemProps30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07"/>
  </p:sldMasterIdLst>
  <p:notesMasterIdLst>
    <p:notesMasterId r:id="rId323"/>
  </p:notesMasterIdLst>
  <p:handoutMasterIdLst>
    <p:handoutMasterId r:id="rId324"/>
  </p:handoutMasterIdLst>
  <p:sldIdLst>
    <p:sldId id="256" r:id="rId308"/>
    <p:sldId id="279" r:id="rId309"/>
    <p:sldId id="263" r:id="rId310"/>
    <p:sldId id="266" r:id="rId311"/>
    <p:sldId id="282" r:id="rId312"/>
    <p:sldId id="291" r:id="rId313"/>
    <p:sldId id="292" r:id="rId314"/>
    <p:sldId id="293" r:id="rId315"/>
    <p:sldId id="298" r:id="rId316"/>
    <p:sldId id="299" r:id="rId317"/>
    <p:sldId id="300" r:id="rId318"/>
    <p:sldId id="289" r:id="rId319"/>
    <p:sldId id="296" r:id="rId320"/>
    <p:sldId id="271" r:id="rId321"/>
    <p:sldId id="285" r:id="rId322"/>
  </p:sldIdLst>
  <p:sldSz cx="9144000" cy="5143500" type="screen16x9"/>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69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99" autoAdjust="0"/>
  </p:normalViewPr>
  <p:slideViewPr>
    <p:cSldViewPr>
      <p:cViewPr varScale="1">
        <p:scale>
          <a:sx n="163" d="100"/>
          <a:sy n="163" d="100"/>
        </p:scale>
        <p:origin x="150" y="28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99" Type="http://schemas.openxmlformats.org/officeDocument/2006/relationships/customXml" Target="../customXml/item299.xml"/><Relationship Id="rId303" Type="http://schemas.openxmlformats.org/officeDocument/2006/relationships/customXml" Target="../customXml/item303.xml"/><Relationship Id="rId21" Type="http://schemas.openxmlformats.org/officeDocument/2006/relationships/customXml" Target="../customXml/item21.xml"/><Relationship Id="rId42" Type="http://schemas.openxmlformats.org/officeDocument/2006/relationships/customXml" Target="../customXml/item42.xml"/><Relationship Id="rId63" Type="http://schemas.openxmlformats.org/officeDocument/2006/relationships/customXml" Target="../customXml/item63.xml"/><Relationship Id="rId84" Type="http://schemas.openxmlformats.org/officeDocument/2006/relationships/customXml" Target="../customXml/item84.xml"/><Relationship Id="rId138" Type="http://schemas.openxmlformats.org/officeDocument/2006/relationships/customXml" Target="../customXml/item138.xml"/><Relationship Id="rId159" Type="http://schemas.openxmlformats.org/officeDocument/2006/relationships/customXml" Target="../customXml/item159.xml"/><Relationship Id="rId324" Type="http://schemas.openxmlformats.org/officeDocument/2006/relationships/handoutMaster" Target="handoutMasters/handoutMaster1.xml"/><Relationship Id="rId170" Type="http://schemas.openxmlformats.org/officeDocument/2006/relationships/customXml" Target="../customXml/item170.xml"/><Relationship Id="rId191" Type="http://schemas.openxmlformats.org/officeDocument/2006/relationships/customXml" Target="../customXml/item191.xml"/><Relationship Id="rId205" Type="http://schemas.openxmlformats.org/officeDocument/2006/relationships/customXml" Target="../customXml/item205.xml"/><Relationship Id="rId226" Type="http://schemas.openxmlformats.org/officeDocument/2006/relationships/customXml" Target="../customXml/item226.xml"/><Relationship Id="rId247" Type="http://schemas.openxmlformats.org/officeDocument/2006/relationships/customXml" Target="../customXml/item247.xml"/><Relationship Id="rId107" Type="http://schemas.openxmlformats.org/officeDocument/2006/relationships/customXml" Target="../customXml/item107.xml"/><Relationship Id="rId268" Type="http://schemas.openxmlformats.org/officeDocument/2006/relationships/customXml" Target="../customXml/item268.xml"/><Relationship Id="rId289" Type="http://schemas.openxmlformats.org/officeDocument/2006/relationships/customXml" Target="../customXml/item289.xml"/><Relationship Id="rId11" Type="http://schemas.openxmlformats.org/officeDocument/2006/relationships/customXml" Target="../customXml/item11.xml"/><Relationship Id="rId32" Type="http://schemas.openxmlformats.org/officeDocument/2006/relationships/customXml" Target="../customXml/item32.xml"/><Relationship Id="rId53" Type="http://schemas.openxmlformats.org/officeDocument/2006/relationships/customXml" Target="../customXml/item53.xml"/><Relationship Id="rId74" Type="http://schemas.openxmlformats.org/officeDocument/2006/relationships/customXml" Target="../customXml/item74.xml"/><Relationship Id="rId128" Type="http://schemas.openxmlformats.org/officeDocument/2006/relationships/customXml" Target="../customXml/item128.xml"/><Relationship Id="rId149" Type="http://schemas.openxmlformats.org/officeDocument/2006/relationships/customXml" Target="../customXml/item149.xml"/><Relationship Id="rId314" Type="http://schemas.openxmlformats.org/officeDocument/2006/relationships/slide" Target="slides/slide7.xml"/><Relationship Id="rId5" Type="http://schemas.openxmlformats.org/officeDocument/2006/relationships/customXml" Target="../customXml/item5.xml"/><Relationship Id="rId95" Type="http://schemas.openxmlformats.org/officeDocument/2006/relationships/customXml" Target="../customXml/item95.xml"/><Relationship Id="rId160" Type="http://schemas.openxmlformats.org/officeDocument/2006/relationships/customXml" Target="../customXml/item160.xml"/><Relationship Id="rId181" Type="http://schemas.openxmlformats.org/officeDocument/2006/relationships/customXml" Target="../customXml/item181.xml"/><Relationship Id="rId216" Type="http://schemas.openxmlformats.org/officeDocument/2006/relationships/customXml" Target="../customXml/item216.xml"/><Relationship Id="rId237" Type="http://schemas.openxmlformats.org/officeDocument/2006/relationships/customXml" Target="../customXml/item237.xml"/><Relationship Id="rId258" Type="http://schemas.openxmlformats.org/officeDocument/2006/relationships/customXml" Target="../customXml/item258.xml"/><Relationship Id="rId279" Type="http://schemas.openxmlformats.org/officeDocument/2006/relationships/customXml" Target="../customXml/item279.xml"/><Relationship Id="rId22" Type="http://schemas.openxmlformats.org/officeDocument/2006/relationships/customXml" Target="../customXml/item22.xml"/><Relationship Id="rId43" Type="http://schemas.openxmlformats.org/officeDocument/2006/relationships/customXml" Target="../customXml/item43.xml"/><Relationship Id="rId64" Type="http://schemas.openxmlformats.org/officeDocument/2006/relationships/customXml" Target="../customXml/item64.xml"/><Relationship Id="rId118" Type="http://schemas.openxmlformats.org/officeDocument/2006/relationships/customXml" Target="../customXml/item118.xml"/><Relationship Id="rId139" Type="http://schemas.openxmlformats.org/officeDocument/2006/relationships/customXml" Target="../customXml/item139.xml"/><Relationship Id="rId290" Type="http://schemas.openxmlformats.org/officeDocument/2006/relationships/customXml" Target="../customXml/item290.xml"/><Relationship Id="rId304" Type="http://schemas.openxmlformats.org/officeDocument/2006/relationships/customXml" Target="../customXml/item304.xml"/><Relationship Id="rId325" Type="http://schemas.openxmlformats.org/officeDocument/2006/relationships/presProps" Target="presProps.xml"/><Relationship Id="rId85" Type="http://schemas.openxmlformats.org/officeDocument/2006/relationships/customXml" Target="../customXml/item85.xml"/><Relationship Id="rId150" Type="http://schemas.openxmlformats.org/officeDocument/2006/relationships/customXml" Target="../customXml/item150.xml"/><Relationship Id="rId171" Type="http://schemas.openxmlformats.org/officeDocument/2006/relationships/customXml" Target="../customXml/item171.xml"/><Relationship Id="rId192" Type="http://schemas.openxmlformats.org/officeDocument/2006/relationships/customXml" Target="../customXml/item192.xml"/><Relationship Id="rId206" Type="http://schemas.openxmlformats.org/officeDocument/2006/relationships/customXml" Target="../customXml/item206.xml"/><Relationship Id="rId227" Type="http://schemas.openxmlformats.org/officeDocument/2006/relationships/customXml" Target="../customXml/item227.xml"/><Relationship Id="rId248" Type="http://schemas.openxmlformats.org/officeDocument/2006/relationships/customXml" Target="../customXml/item248.xml"/><Relationship Id="rId269" Type="http://schemas.openxmlformats.org/officeDocument/2006/relationships/customXml" Target="../customXml/item269.xml"/><Relationship Id="rId12" Type="http://schemas.openxmlformats.org/officeDocument/2006/relationships/customXml" Target="../customXml/item12.xml"/><Relationship Id="rId33" Type="http://schemas.openxmlformats.org/officeDocument/2006/relationships/customXml" Target="../customXml/item33.xml"/><Relationship Id="rId108" Type="http://schemas.openxmlformats.org/officeDocument/2006/relationships/customXml" Target="../customXml/item108.xml"/><Relationship Id="rId129" Type="http://schemas.openxmlformats.org/officeDocument/2006/relationships/customXml" Target="../customXml/item129.xml"/><Relationship Id="rId280" Type="http://schemas.openxmlformats.org/officeDocument/2006/relationships/customXml" Target="../customXml/item280.xml"/><Relationship Id="rId315" Type="http://schemas.openxmlformats.org/officeDocument/2006/relationships/slide" Target="slides/slide8.xml"/><Relationship Id="rId54" Type="http://schemas.openxmlformats.org/officeDocument/2006/relationships/customXml" Target="../customXml/item54.xml"/><Relationship Id="rId75" Type="http://schemas.openxmlformats.org/officeDocument/2006/relationships/customXml" Target="../customXml/item75.xml"/><Relationship Id="rId96" Type="http://schemas.openxmlformats.org/officeDocument/2006/relationships/customXml" Target="../customXml/item96.xml"/><Relationship Id="rId140" Type="http://schemas.openxmlformats.org/officeDocument/2006/relationships/customXml" Target="../customXml/item140.xml"/><Relationship Id="rId161" Type="http://schemas.openxmlformats.org/officeDocument/2006/relationships/customXml" Target="../customXml/item161.xml"/><Relationship Id="rId182" Type="http://schemas.openxmlformats.org/officeDocument/2006/relationships/customXml" Target="../customXml/item182.xml"/><Relationship Id="rId217" Type="http://schemas.openxmlformats.org/officeDocument/2006/relationships/customXml" Target="../customXml/item217.xml"/><Relationship Id="rId6" Type="http://schemas.openxmlformats.org/officeDocument/2006/relationships/customXml" Target="../customXml/item6.xml"/><Relationship Id="rId238" Type="http://schemas.openxmlformats.org/officeDocument/2006/relationships/customXml" Target="../customXml/item238.xml"/><Relationship Id="rId259" Type="http://schemas.openxmlformats.org/officeDocument/2006/relationships/customXml" Target="../customXml/item259.xml"/><Relationship Id="rId23" Type="http://schemas.openxmlformats.org/officeDocument/2006/relationships/customXml" Target="../customXml/item23.xml"/><Relationship Id="rId119" Type="http://schemas.openxmlformats.org/officeDocument/2006/relationships/customXml" Target="../customXml/item119.xml"/><Relationship Id="rId270" Type="http://schemas.openxmlformats.org/officeDocument/2006/relationships/customXml" Target="../customXml/item270.xml"/><Relationship Id="rId291" Type="http://schemas.openxmlformats.org/officeDocument/2006/relationships/customXml" Target="../customXml/item291.xml"/><Relationship Id="rId305" Type="http://schemas.openxmlformats.org/officeDocument/2006/relationships/customXml" Target="../customXml/item305.xml"/><Relationship Id="rId326" Type="http://schemas.openxmlformats.org/officeDocument/2006/relationships/viewProps" Target="viewProps.xml"/><Relationship Id="rId44" Type="http://schemas.openxmlformats.org/officeDocument/2006/relationships/customXml" Target="../customXml/item44.xml"/><Relationship Id="rId65" Type="http://schemas.openxmlformats.org/officeDocument/2006/relationships/customXml" Target="../customXml/item65.xml"/><Relationship Id="rId86" Type="http://schemas.openxmlformats.org/officeDocument/2006/relationships/customXml" Target="../customXml/item86.xml"/><Relationship Id="rId130" Type="http://schemas.openxmlformats.org/officeDocument/2006/relationships/customXml" Target="../customXml/item130.xml"/><Relationship Id="rId151" Type="http://schemas.openxmlformats.org/officeDocument/2006/relationships/customXml" Target="../customXml/item151.xml"/><Relationship Id="rId172" Type="http://schemas.openxmlformats.org/officeDocument/2006/relationships/customXml" Target="../customXml/item172.xml"/><Relationship Id="rId193" Type="http://schemas.openxmlformats.org/officeDocument/2006/relationships/customXml" Target="../customXml/item193.xml"/><Relationship Id="rId207" Type="http://schemas.openxmlformats.org/officeDocument/2006/relationships/customXml" Target="../customXml/item207.xml"/><Relationship Id="rId228" Type="http://schemas.openxmlformats.org/officeDocument/2006/relationships/customXml" Target="../customXml/item228.xml"/><Relationship Id="rId249" Type="http://schemas.openxmlformats.org/officeDocument/2006/relationships/customXml" Target="../customXml/item249.xml"/><Relationship Id="rId13" Type="http://schemas.openxmlformats.org/officeDocument/2006/relationships/customXml" Target="../customXml/item13.xml"/><Relationship Id="rId109" Type="http://schemas.openxmlformats.org/officeDocument/2006/relationships/customXml" Target="../customXml/item109.xml"/><Relationship Id="rId260" Type="http://schemas.openxmlformats.org/officeDocument/2006/relationships/customXml" Target="../customXml/item260.xml"/><Relationship Id="rId281" Type="http://schemas.openxmlformats.org/officeDocument/2006/relationships/customXml" Target="../customXml/item281.xml"/><Relationship Id="rId316" Type="http://schemas.openxmlformats.org/officeDocument/2006/relationships/slide" Target="slides/slide9.xml"/><Relationship Id="rId34" Type="http://schemas.openxmlformats.org/officeDocument/2006/relationships/customXml" Target="../customXml/item34.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20" Type="http://schemas.openxmlformats.org/officeDocument/2006/relationships/customXml" Target="../customXml/item120.xml"/><Relationship Id="rId141" Type="http://schemas.openxmlformats.org/officeDocument/2006/relationships/customXml" Target="../customXml/item141.xml"/><Relationship Id="rId7" Type="http://schemas.openxmlformats.org/officeDocument/2006/relationships/customXml" Target="../customXml/item7.xml"/><Relationship Id="rId162" Type="http://schemas.openxmlformats.org/officeDocument/2006/relationships/customXml" Target="../customXml/item162.xml"/><Relationship Id="rId183" Type="http://schemas.openxmlformats.org/officeDocument/2006/relationships/customXml" Target="../customXml/item183.xml"/><Relationship Id="rId218" Type="http://schemas.openxmlformats.org/officeDocument/2006/relationships/customXml" Target="../customXml/item218.xml"/><Relationship Id="rId239" Type="http://schemas.openxmlformats.org/officeDocument/2006/relationships/customXml" Target="../customXml/item239.xml"/><Relationship Id="rId250" Type="http://schemas.openxmlformats.org/officeDocument/2006/relationships/customXml" Target="../customXml/item250.xml"/><Relationship Id="rId271" Type="http://schemas.openxmlformats.org/officeDocument/2006/relationships/customXml" Target="../customXml/item271.xml"/><Relationship Id="rId292" Type="http://schemas.openxmlformats.org/officeDocument/2006/relationships/customXml" Target="../customXml/item292.xml"/><Relationship Id="rId306" Type="http://schemas.openxmlformats.org/officeDocument/2006/relationships/customXml" Target="../customXml/item306.xml"/><Relationship Id="rId24" Type="http://schemas.openxmlformats.org/officeDocument/2006/relationships/customXml" Target="../customXml/item24.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31" Type="http://schemas.openxmlformats.org/officeDocument/2006/relationships/customXml" Target="../customXml/item131.xml"/><Relationship Id="rId327" Type="http://schemas.openxmlformats.org/officeDocument/2006/relationships/theme" Target="theme/theme1.xml"/><Relationship Id="rId152" Type="http://schemas.openxmlformats.org/officeDocument/2006/relationships/customXml" Target="../customXml/item152.xml"/><Relationship Id="rId173" Type="http://schemas.openxmlformats.org/officeDocument/2006/relationships/customXml" Target="../customXml/item173.xml"/><Relationship Id="rId194" Type="http://schemas.openxmlformats.org/officeDocument/2006/relationships/customXml" Target="../customXml/item194.xml"/><Relationship Id="rId208" Type="http://schemas.openxmlformats.org/officeDocument/2006/relationships/customXml" Target="../customXml/item208.xml"/><Relationship Id="rId229" Type="http://schemas.openxmlformats.org/officeDocument/2006/relationships/customXml" Target="../customXml/item229.xml"/><Relationship Id="rId240" Type="http://schemas.openxmlformats.org/officeDocument/2006/relationships/customXml" Target="../customXml/item240.xml"/><Relationship Id="rId261" Type="http://schemas.openxmlformats.org/officeDocument/2006/relationships/customXml" Target="../customXml/item261.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customXml" Target="../customXml/item168.xml"/><Relationship Id="rId282" Type="http://schemas.openxmlformats.org/officeDocument/2006/relationships/customXml" Target="../customXml/item282.xml"/><Relationship Id="rId312" Type="http://schemas.openxmlformats.org/officeDocument/2006/relationships/slide" Target="slides/slide5.xml"/><Relationship Id="rId317" Type="http://schemas.openxmlformats.org/officeDocument/2006/relationships/slide" Target="slides/slide10.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customXml" Target="../customXml/item163.xml"/><Relationship Id="rId184" Type="http://schemas.openxmlformats.org/officeDocument/2006/relationships/customXml" Target="../customXml/item184.xml"/><Relationship Id="rId189" Type="http://schemas.openxmlformats.org/officeDocument/2006/relationships/customXml" Target="../customXml/item189.xml"/><Relationship Id="rId219" Type="http://schemas.openxmlformats.org/officeDocument/2006/relationships/customXml" Target="../customXml/item219.xml"/><Relationship Id="rId3" Type="http://schemas.openxmlformats.org/officeDocument/2006/relationships/customXml" Target="../customXml/item3.xml"/><Relationship Id="rId214" Type="http://schemas.openxmlformats.org/officeDocument/2006/relationships/customXml" Target="../customXml/item214.xml"/><Relationship Id="rId230" Type="http://schemas.openxmlformats.org/officeDocument/2006/relationships/customXml" Target="../customXml/item230.xml"/><Relationship Id="rId235" Type="http://schemas.openxmlformats.org/officeDocument/2006/relationships/customXml" Target="../customXml/item235.xml"/><Relationship Id="rId251" Type="http://schemas.openxmlformats.org/officeDocument/2006/relationships/customXml" Target="../customXml/item251.xml"/><Relationship Id="rId256" Type="http://schemas.openxmlformats.org/officeDocument/2006/relationships/customXml" Target="../customXml/item256.xml"/><Relationship Id="rId277" Type="http://schemas.openxmlformats.org/officeDocument/2006/relationships/customXml" Target="../customXml/item277.xml"/><Relationship Id="rId298" Type="http://schemas.openxmlformats.org/officeDocument/2006/relationships/customXml" Target="../customXml/item298.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customXml" Target="../customXml/item158.xml"/><Relationship Id="rId272" Type="http://schemas.openxmlformats.org/officeDocument/2006/relationships/customXml" Target="../customXml/item272.xml"/><Relationship Id="rId293" Type="http://schemas.openxmlformats.org/officeDocument/2006/relationships/customXml" Target="../customXml/item293.xml"/><Relationship Id="rId302" Type="http://schemas.openxmlformats.org/officeDocument/2006/relationships/customXml" Target="../customXml/item302.xml"/><Relationship Id="rId307" Type="http://schemas.openxmlformats.org/officeDocument/2006/relationships/slideMaster" Target="slideMasters/slideMaster1.xml"/><Relationship Id="rId323" Type="http://schemas.openxmlformats.org/officeDocument/2006/relationships/notesMaster" Target="notesMasters/notesMaster1.xml"/><Relationship Id="rId328" Type="http://schemas.openxmlformats.org/officeDocument/2006/relationships/tableStyles" Target="tableStyles.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customXml" Target="../customXml/item153.xml"/><Relationship Id="rId174" Type="http://schemas.openxmlformats.org/officeDocument/2006/relationships/customXml" Target="../customXml/item174.xml"/><Relationship Id="rId179" Type="http://schemas.openxmlformats.org/officeDocument/2006/relationships/customXml" Target="../customXml/item179.xml"/><Relationship Id="rId195" Type="http://schemas.openxmlformats.org/officeDocument/2006/relationships/customXml" Target="../customXml/item195.xml"/><Relationship Id="rId209" Type="http://schemas.openxmlformats.org/officeDocument/2006/relationships/customXml" Target="../customXml/item209.xml"/><Relationship Id="rId190" Type="http://schemas.openxmlformats.org/officeDocument/2006/relationships/customXml" Target="../customXml/item190.xml"/><Relationship Id="rId204" Type="http://schemas.openxmlformats.org/officeDocument/2006/relationships/customXml" Target="../customXml/item204.xml"/><Relationship Id="rId220" Type="http://schemas.openxmlformats.org/officeDocument/2006/relationships/customXml" Target="../customXml/item220.xml"/><Relationship Id="rId225" Type="http://schemas.openxmlformats.org/officeDocument/2006/relationships/customXml" Target="../customXml/item225.xml"/><Relationship Id="rId241" Type="http://schemas.openxmlformats.org/officeDocument/2006/relationships/customXml" Target="../customXml/item241.xml"/><Relationship Id="rId246" Type="http://schemas.openxmlformats.org/officeDocument/2006/relationships/customXml" Target="../customXml/item246.xml"/><Relationship Id="rId267" Type="http://schemas.openxmlformats.org/officeDocument/2006/relationships/customXml" Target="../customXml/item267.xml"/><Relationship Id="rId288" Type="http://schemas.openxmlformats.org/officeDocument/2006/relationships/customXml" Target="../customXml/item288.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customXml" Target="../customXml/item106.xml"/><Relationship Id="rId127" Type="http://schemas.openxmlformats.org/officeDocument/2006/relationships/customXml" Target="../customXml/item127.xml"/><Relationship Id="rId262" Type="http://schemas.openxmlformats.org/officeDocument/2006/relationships/customXml" Target="../customXml/item262.xml"/><Relationship Id="rId283" Type="http://schemas.openxmlformats.org/officeDocument/2006/relationships/customXml" Target="../customXml/item283.xml"/><Relationship Id="rId313" Type="http://schemas.openxmlformats.org/officeDocument/2006/relationships/slide" Target="slides/slide6.xml"/><Relationship Id="rId318" Type="http://schemas.openxmlformats.org/officeDocument/2006/relationships/slide" Target="slides/slide11.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78" Type="http://schemas.openxmlformats.org/officeDocument/2006/relationships/customXml" Target="../customXml/item78.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48" Type="http://schemas.openxmlformats.org/officeDocument/2006/relationships/customXml" Target="../customXml/item148.xml"/><Relationship Id="rId164" Type="http://schemas.openxmlformats.org/officeDocument/2006/relationships/customXml" Target="../customXml/item164.xml"/><Relationship Id="rId169" Type="http://schemas.openxmlformats.org/officeDocument/2006/relationships/customXml" Target="../customXml/item169.xml"/><Relationship Id="rId185" Type="http://schemas.openxmlformats.org/officeDocument/2006/relationships/customXml" Target="../customXml/item185.xml"/><Relationship Id="rId4" Type="http://schemas.openxmlformats.org/officeDocument/2006/relationships/customXml" Target="../customXml/item4.xml"/><Relationship Id="rId9" Type="http://schemas.openxmlformats.org/officeDocument/2006/relationships/customXml" Target="../customXml/item9.xml"/><Relationship Id="rId180" Type="http://schemas.openxmlformats.org/officeDocument/2006/relationships/customXml" Target="../customXml/item180.xml"/><Relationship Id="rId210" Type="http://schemas.openxmlformats.org/officeDocument/2006/relationships/customXml" Target="../customXml/item210.xml"/><Relationship Id="rId215" Type="http://schemas.openxmlformats.org/officeDocument/2006/relationships/customXml" Target="../customXml/item215.xml"/><Relationship Id="rId236" Type="http://schemas.openxmlformats.org/officeDocument/2006/relationships/customXml" Target="../customXml/item236.xml"/><Relationship Id="rId257" Type="http://schemas.openxmlformats.org/officeDocument/2006/relationships/customXml" Target="../customXml/item257.xml"/><Relationship Id="rId278" Type="http://schemas.openxmlformats.org/officeDocument/2006/relationships/customXml" Target="../customXml/item278.xml"/><Relationship Id="rId26" Type="http://schemas.openxmlformats.org/officeDocument/2006/relationships/customXml" Target="../customXml/item26.xml"/><Relationship Id="rId231" Type="http://schemas.openxmlformats.org/officeDocument/2006/relationships/customXml" Target="../customXml/item231.xml"/><Relationship Id="rId252" Type="http://schemas.openxmlformats.org/officeDocument/2006/relationships/customXml" Target="../customXml/item252.xml"/><Relationship Id="rId273" Type="http://schemas.openxmlformats.org/officeDocument/2006/relationships/customXml" Target="../customXml/item273.xml"/><Relationship Id="rId294" Type="http://schemas.openxmlformats.org/officeDocument/2006/relationships/customXml" Target="../customXml/item294.xml"/><Relationship Id="rId308" Type="http://schemas.openxmlformats.org/officeDocument/2006/relationships/slide" Target="slides/slide1.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customXml" Target="../customXml/item154.xml"/><Relationship Id="rId175" Type="http://schemas.openxmlformats.org/officeDocument/2006/relationships/customXml" Target="../customXml/item175.xml"/><Relationship Id="rId196" Type="http://schemas.openxmlformats.org/officeDocument/2006/relationships/customXml" Target="../customXml/item196.xml"/><Relationship Id="rId200" Type="http://schemas.openxmlformats.org/officeDocument/2006/relationships/customXml" Target="../customXml/item200.xml"/><Relationship Id="rId16" Type="http://schemas.openxmlformats.org/officeDocument/2006/relationships/customXml" Target="../customXml/item16.xml"/><Relationship Id="rId221" Type="http://schemas.openxmlformats.org/officeDocument/2006/relationships/customXml" Target="../customXml/item221.xml"/><Relationship Id="rId242" Type="http://schemas.openxmlformats.org/officeDocument/2006/relationships/customXml" Target="../customXml/item242.xml"/><Relationship Id="rId263" Type="http://schemas.openxmlformats.org/officeDocument/2006/relationships/customXml" Target="../customXml/item263.xml"/><Relationship Id="rId284" Type="http://schemas.openxmlformats.org/officeDocument/2006/relationships/customXml" Target="../customXml/item284.xml"/><Relationship Id="rId319" Type="http://schemas.openxmlformats.org/officeDocument/2006/relationships/slide" Target="slides/slide12.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44" Type="http://schemas.openxmlformats.org/officeDocument/2006/relationships/customXml" Target="../customXml/item144.xml"/><Relationship Id="rId90" Type="http://schemas.openxmlformats.org/officeDocument/2006/relationships/customXml" Target="../customXml/item90.xml"/><Relationship Id="rId165" Type="http://schemas.openxmlformats.org/officeDocument/2006/relationships/customXml" Target="../customXml/item165.xml"/><Relationship Id="rId186" Type="http://schemas.openxmlformats.org/officeDocument/2006/relationships/customXml" Target="../customXml/item186.xml"/><Relationship Id="rId211" Type="http://schemas.openxmlformats.org/officeDocument/2006/relationships/customXml" Target="../customXml/item211.xml"/><Relationship Id="rId232" Type="http://schemas.openxmlformats.org/officeDocument/2006/relationships/customXml" Target="../customXml/item232.xml"/><Relationship Id="rId253" Type="http://schemas.openxmlformats.org/officeDocument/2006/relationships/customXml" Target="../customXml/item253.xml"/><Relationship Id="rId274" Type="http://schemas.openxmlformats.org/officeDocument/2006/relationships/customXml" Target="../customXml/item274.xml"/><Relationship Id="rId295" Type="http://schemas.openxmlformats.org/officeDocument/2006/relationships/customXml" Target="../customXml/item295.xml"/><Relationship Id="rId309" Type="http://schemas.openxmlformats.org/officeDocument/2006/relationships/slide" Target="slides/slide2.xml"/><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customXml" Target="../customXml/item134.xml"/><Relationship Id="rId320" Type="http://schemas.openxmlformats.org/officeDocument/2006/relationships/slide" Target="slides/slide13.xml"/><Relationship Id="rId80" Type="http://schemas.openxmlformats.org/officeDocument/2006/relationships/customXml" Target="../customXml/item80.xml"/><Relationship Id="rId155" Type="http://schemas.openxmlformats.org/officeDocument/2006/relationships/customXml" Target="../customXml/item155.xml"/><Relationship Id="rId176" Type="http://schemas.openxmlformats.org/officeDocument/2006/relationships/customXml" Target="../customXml/item176.xml"/><Relationship Id="rId197" Type="http://schemas.openxmlformats.org/officeDocument/2006/relationships/customXml" Target="../customXml/item197.xml"/><Relationship Id="rId201" Type="http://schemas.openxmlformats.org/officeDocument/2006/relationships/customXml" Target="../customXml/item201.xml"/><Relationship Id="rId222" Type="http://schemas.openxmlformats.org/officeDocument/2006/relationships/customXml" Target="../customXml/item222.xml"/><Relationship Id="rId243" Type="http://schemas.openxmlformats.org/officeDocument/2006/relationships/customXml" Target="../customXml/item243.xml"/><Relationship Id="rId264" Type="http://schemas.openxmlformats.org/officeDocument/2006/relationships/customXml" Target="../customXml/item264.xml"/><Relationship Id="rId285" Type="http://schemas.openxmlformats.org/officeDocument/2006/relationships/customXml" Target="../customXml/item285.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customXml" Target="../customXml/item124.xml"/><Relationship Id="rId310" Type="http://schemas.openxmlformats.org/officeDocument/2006/relationships/slide" Target="slides/slide3.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customXml" Target="../customXml/item145.xml"/><Relationship Id="rId166" Type="http://schemas.openxmlformats.org/officeDocument/2006/relationships/customXml" Target="../customXml/item166.xml"/><Relationship Id="rId187" Type="http://schemas.openxmlformats.org/officeDocument/2006/relationships/customXml" Target="../customXml/item187.xml"/><Relationship Id="rId1" Type="http://schemas.openxmlformats.org/officeDocument/2006/relationships/customXml" Target="../customXml/item1.xml"/><Relationship Id="rId212" Type="http://schemas.openxmlformats.org/officeDocument/2006/relationships/customXml" Target="../customXml/item212.xml"/><Relationship Id="rId233" Type="http://schemas.openxmlformats.org/officeDocument/2006/relationships/customXml" Target="../customXml/item233.xml"/><Relationship Id="rId254" Type="http://schemas.openxmlformats.org/officeDocument/2006/relationships/customXml" Target="../customXml/item254.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275" Type="http://schemas.openxmlformats.org/officeDocument/2006/relationships/customXml" Target="../customXml/item275.xml"/><Relationship Id="rId296" Type="http://schemas.openxmlformats.org/officeDocument/2006/relationships/customXml" Target="../customXml/item296.xml"/><Relationship Id="rId300" Type="http://schemas.openxmlformats.org/officeDocument/2006/relationships/customXml" Target="../customXml/item300.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customXml" Target="../customXml/item135.xml"/><Relationship Id="rId156" Type="http://schemas.openxmlformats.org/officeDocument/2006/relationships/customXml" Target="../customXml/item156.xml"/><Relationship Id="rId177" Type="http://schemas.openxmlformats.org/officeDocument/2006/relationships/customXml" Target="../customXml/item177.xml"/><Relationship Id="rId198" Type="http://schemas.openxmlformats.org/officeDocument/2006/relationships/customXml" Target="../customXml/item198.xml"/><Relationship Id="rId321" Type="http://schemas.openxmlformats.org/officeDocument/2006/relationships/slide" Target="slides/slide14.xml"/><Relationship Id="rId202" Type="http://schemas.openxmlformats.org/officeDocument/2006/relationships/customXml" Target="../customXml/item202.xml"/><Relationship Id="rId223" Type="http://schemas.openxmlformats.org/officeDocument/2006/relationships/customXml" Target="../customXml/item223.xml"/><Relationship Id="rId244" Type="http://schemas.openxmlformats.org/officeDocument/2006/relationships/customXml" Target="../customXml/item244.xml"/><Relationship Id="rId18" Type="http://schemas.openxmlformats.org/officeDocument/2006/relationships/customXml" Target="../customXml/item18.xml"/><Relationship Id="rId39" Type="http://schemas.openxmlformats.org/officeDocument/2006/relationships/customXml" Target="../customXml/item39.xml"/><Relationship Id="rId265" Type="http://schemas.openxmlformats.org/officeDocument/2006/relationships/customXml" Target="../customXml/item265.xml"/><Relationship Id="rId286" Type="http://schemas.openxmlformats.org/officeDocument/2006/relationships/customXml" Target="../customXml/item286.xml"/><Relationship Id="rId50" Type="http://schemas.openxmlformats.org/officeDocument/2006/relationships/customXml" Target="../customXml/item50.xml"/><Relationship Id="rId104" Type="http://schemas.openxmlformats.org/officeDocument/2006/relationships/customXml" Target="../customXml/item104.xml"/><Relationship Id="rId125" Type="http://schemas.openxmlformats.org/officeDocument/2006/relationships/customXml" Target="../customXml/item125.xml"/><Relationship Id="rId146" Type="http://schemas.openxmlformats.org/officeDocument/2006/relationships/customXml" Target="../customXml/item146.xml"/><Relationship Id="rId167" Type="http://schemas.openxmlformats.org/officeDocument/2006/relationships/customXml" Target="../customXml/item167.xml"/><Relationship Id="rId188" Type="http://schemas.openxmlformats.org/officeDocument/2006/relationships/customXml" Target="../customXml/item188.xml"/><Relationship Id="rId311" Type="http://schemas.openxmlformats.org/officeDocument/2006/relationships/slide" Target="slides/slide4.xml"/><Relationship Id="rId71" Type="http://schemas.openxmlformats.org/officeDocument/2006/relationships/customXml" Target="../customXml/item71.xml"/><Relationship Id="rId92" Type="http://schemas.openxmlformats.org/officeDocument/2006/relationships/customXml" Target="../customXml/item92.xml"/><Relationship Id="rId213" Type="http://schemas.openxmlformats.org/officeDocument/2006/relationships/customXml" Target="../customXml/item213.xml"/><Relationship Id="rId234" Type="http://schemas.openxmlformats.org/officeDocument/2006/relationships/customXml" Target="../customXml/item234.xml"/><Relationship Id="rId2" Type="http://schemas.openxmlformats.org/officeDocument/2006/relationships/customXml" Target="../customXml/item2.xml"/><Relationship Id="rId29" Type="http://schemas.openxmlformats.org/officeDocument/2006/relationships/customXml" Target="../customXml/item29.xml"/><Relationship Id="rId255" Type="http://schemas.openxmlformats.org/officeDocument/2006/relationships/customXml" Target="../customXml/item255.xml"/><Relationship Id="rId276" Type="http://schemas.openxmlformats.org/officeDocument/2006/relationships/customXml" Target="../customXml/item276.xml"/><Relationship Id="rId297" Type="http://schemas.openxmlformats.org/officeDocument/2006/relationships/customXml" Target="../customXml/item297.xml"/><Relationship Id="rId40" Type="http://schemas.openxmlformats.org/officeDocument/2006/relationships/customXml" Target="../customXml/item40.xml"/><Relationship Id="rId115" Type="http://schemas.openxmlformats.org/officeDocument/2006/relationships/customXml" Target="../customXml/item115.xml"/><Relationship Id="rId136" Type="http://schemas.openxmlformats.org/officeDocument/2006/relationships/customXml" Target="../customXml/item136.xml"/><Relationship Id="rId157" Type="http://schemas.openxmlformats.org/officeDocument/2006/relationships/customXml" Target="../customXml/item157.xml"/><Relationship Id="rId178" Type="http://schemas.openxmlformats.org/officeDocument/2006/relationships/customXml" Target="../customXml/item178.xml"/><Relationship Id="rId301" Type="http://schemas.openxmlformats.org/officeDocument/2006/relationships/customXml" Target="../customXml/item301.xml"/><Relationship Id="rId322" Type="http://schemas.openxmlformats.org/officeDocument/2006/relationships/slide" Target="slides/slide15.xml"/><Relationship Id="rId61" Type="http://schemas.openxmlformats.org/officeDocument/2006/relationships/customXml" Target="../customXml/item61.xml"/><Relationship Id="rId82" Type="http://schemas.openxmlformats.org/officeDocument/2006/relationships/customXml" Target="../customXml/item82.xml"/><Relationship Id="rId199" Type="http://schemas.openxmlformats.org/officeDocument/2006/relationships/customXml" Target="../customXml/item199.xml"/><Relationship Id="rId203" Type="http://schemas.openxmlformats.org/officeDocument/2006/relationships/customXml" Target="../customXml/item203.xml"/><Relationship Id="rId19" Type="http://schemas.openxmlformats.org/officeDocument/2006/relationships/customXml" Target="../customXml/item19.xml"/><Relationship Id="rId224" Type="http://schemas.openxmlformats.org/officeDocument/2006/relationships/customXml" Target="../customXml/item224.xml"/><Relationship Id="rId245" Type="http://schemas.openxmlformats.org/officeDocument/2006/relationships/customXml" Target="../customXml/item245.xml"/><Relationship Id="rId266" Type="http://schemas.openxmlformats.org/officeDocument/2006/relationships/customXml" Target="../customXml/item266.xml"/><Relationship Id="rId287" Type="http://schemas.openxmlformats.org/officeDocument/2006/relationships/customXml" Target="../customXml/item2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a:defRPr sz="1200"/>
            </a:lvl1pPr>
          </a:lstStyle>
          <a:p>
            <a:fld id="{D2CD905F-05BC-E644-A9F8-A4F7C8E85C3A}" type="datetimeFigureOut">
              <a:rPr lang="en-US" smtClean="0"/>
              <a:t>6/11/2020</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a:defRPr sz="1200"/>
            </a:lvl1pPr>
          </a:lstStyle>
          <a:p>
            <a:fld id="{67BB1C25-035F-C146-A2EE-1F0355277A3B}" type="slidenum">
              <a:rPr lang="en-US" smtClean="0"/>
              <a:t>‹#›</a:t>
            </a:fld>
            <a:endParaRPr lang="en-US" dirty="0"/>
          </a:p>
        </p:txBody>
      </p:sp>
    </p:spTree>
    <p:extLst>
      <p:ext uri="{BB962C8B-B14F-4D97-AF65-F5344CB8AC3E}">
        <p14:creationId xmlns:p14="http://schemas.microsoft.com/office/powerpoint/2010/main" val="40519376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3177" tIns="46589" rIns="93177" bIns="46589" rtlCol="0"/>
          <a:lstStyle>
            <a:lvl1pPr algn="r">
              <a:defRPr sz="1200"/>
            </a:lvl1pPr>
          </a:lstStyle>
          <a:p>
            <a:fld id="{ACE8E7C0-40DE-ED4D-BF82-9FD7B6EE4AF0}" type="datetimeFigureOut">
              <a:rPr lang="en-US" smtClean="0"/>
              <a:t>6/11/2020</a:t>
            </a:fld>
            <a:endParaRPr lang="en-US" dirty="0"/>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77" tIns="46589" rIns="93177" bIns="46589" rtlCol="0" anchor="b"/>
          <a:lstStyle>
            <a:lvl1pPr algn="r">
              <a:defRPr sz="1200"/>
            </a:lvl1pPr>
          </a:lstStyle>
          <a:p>
            <a:fld id="{B50FB5AF-5AC3-DC4E-99EC-4ED94D6DB19A}" type="slidenum">
              <a:rPr lang="en-US" smtClean="0"/>
              <a:t>‹#›</a:t>
            </a:fld>
            <a:endParaRPr lang="en-US" dirty="0"/>
          </a:p>
        </p:txBody>
      </p:sp>
    </p:spTree>
    <p:extLst>
      <p:ext uri="{BB962C8B-B14F-4D97-AF65-F5344CB8AC3E}">
        <p14:creationId xmlns:p14="http://schemas.microsoft.com/office/powerpoint/2010/main" val="162638855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0FB5AF-5AC3-DC4E-99EC-4ED94D6DB19A}" type="slidenum">
              <a:rPr lang="en-US" smtClean="0"/>
              <a:t>5</a:t>
            </a:fld>
            <a:endParaRPr lang="en-US" dirty="0"/>
          </a:p>
        </p:txBody>
      </p:sp>
    </p:spTree>
    <p:extLst>
      <p:ext uri="{BB962C8B-B14F-4D97-AF65-F5344CB8AC3E}">
        <p14:creationId xmlns:p14="http://schemas.microsoft.com/office/powerpoint/2010/main" val="28323977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5808133" y="0"/>
            <a:ext cx="3335867" cy="12763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3886200" y="811161"/>
            <a:ext cx="4648200" cy="745331"/>
          </a:xfrm>
        </p:spPr>
        <p:txBody>
          <a:bodyPr anchor="b" anchorCtr="0">
            <a:noAutofit/>
          </a:bodyPr>
          <a:lstStyle>
            <a:lvl1pPr algn="r">
              <a:defRPr sz="3000">
                <a:solidFill>
                  <a:schemeClr val="accent1"/>
                </a:solidFill>
              </a:defRPr>
            </a:lvl1pPr>
          </a:lstStyle>
          <a:p>
            <a:r>
              <a:rPr lang="en-US" dirty="0"/>
              <a:t>CLICK TO EDIT MASTER TITLE STYLE</a:t>
            </a:r>
          </a:p>
        </p:txBody>
      </p:sp>
      <p:sp>
        <p:nvSpPr>
          <p:cNvPr id="3" name="Subtitle 2"/>
          <p:cNvSpPr>
            <a:spLocks noGrp="1"/>
          </p:cNvSpPr>
          <p:nvPr>
            <p:ph type="subTitle" idx="1" hasCustomPrompt="1"/>
          </p:nvPr>
        </p:nvSpPr>
        <p:spPr>
          <a:xfrm>
            <a:off x="3810000" y="1614007"/>
            <a:ext cx="4724400" cy="457200"/>
          </a:xfrm>
        </p:spPr>
        <p:txBody>
          <a:bodyPr/>
          <a:lstStyle>
            <a:lvl1pPr marL="0" indent="0" algn="r">
              <a:buNone/>
              <a:defRPr>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  |  Date</a:t>
            </a:r>
          </a:p>
        </p:txBody>
      </p:sp>
      <p:pic>
        <p:nvPicPr>
          <p:cNvPr id="9" name="Graphic 4" descr="EPA logo">
            <a:extLst>
              <a:ext uri="{FF2B5EF4-FFF2-40B4-BE49-F238E27FC236}">
                <a16:creationId xmlns:a16="http://schemas.microsoft.com/office/drawing/2014/main" id="{A50A0A62-2CE5-49C2-B651-C01714352802}"/>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6629400" y="4705350"/>
            <a:ext cx="2286000" cy="324485"/>
          </a:xfrm>
          <a:prstGeom prst="rect">
            <a:avLst/>
          </a:prstGeom>
        </p:spPr>
      </p:pic>
      <p:pic>
        <p:nvPicPr>
          <p:cNvPr id="13" name="Picture 12">
            <a:extLst>
              <a:ext uri="{FF2B5EF4-FFF2-40B4-BE49-F238E27FC236}">
                <a16:creationId xmlns:a16="http://schemas.microsoft.com/office/drawing/2014/main" id="{EAC509BD-6C2A-462E-9BB5-D59C4B08F1B0}"/>
              </a:ext>
            </a:extLst>
          </p:cNvPr>
          <p:cNvPicPr/>
          <p:nvPr userDrawn="1"/>
        </p:nvPicPr>
        <p:blipFill>
          <a:blip r:embed="rId4">
            <a:extLst>
              <a:ext uri="{28A0092B-C50C-407E-A947-70E740481C1C}">
                <a14:useLocalDpi xmlns:a14="http://schemas.microsoft.com/office/drawing/2010/main"/>
              </a:ext>
            </a:extLst>
          </a:blip>
          <a:stretch>
            <a:fillRect/>
          </a:stretch>
        </p:blipFill>
        <p:spPr>
          <a:xfrm>
            <a:off x="381000" y="1857970"/>
            <a:ext cx="5228303" cy="2673838"/>
          </a:xfrm>
          <a:prstGeom prst="rect">
            <a:avLst/>
          </a:prstGeom>
        </p:spPr>
      </p:pic>
    </p:spTree>
    <p:extLst>
      <p:ext uri="{BB962C8B-B14F-4D97-AF65-F5344CB8AC3E}">
        <p14:creationId xmlns:p14="http://schemas.microsoft.com/office/powerpoint/2010/main" val="1523633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49"/>
            <a:ext cx="6781800" cy="701279"/>
          </a:xfrm>
        </p:spPr>
        <p:txBody>
          <a:bodyPr/>
          <a:lstStyle/>
          <a:p>
            <a:r>
              <a:rPr lang="en-US" dirty="0"/>
              <a:t>Click to edit Master title style</a:t>
            </a:r>
          </a:p>
        </p:txBody>
      </p:sp>
      <p:sp>
        <p:nvSpPr>
          <p:cNvPr id="3" name="Content Placeholder 2"/>
          <p:cNvSpPr>
            <a:spLocks noGrp="1"/>
          </p:cNvSpPr>
          <p:nvPr>
            <p:ph idx="1"/>
          </p:nvPr>
        </p:nvSpPr>
        <p:spPr>
          <a:xfrm>
            <a:off x="457200" y="1200151"/>
            <a:ext cx="6781800" cy="2819399"/>
          </a:xfrm>
          <a:noFill/>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186928" y="4717876"/>
            <a:ext cx="609600" cy="273844"/>
          </a:xfrm>
        </p:spPr>
        <p:txBody>
          <a:bodyPr/>
          <a:lstStyle/>
          <a:p>
            <a:fld id="{F78498E3-9FBF-46FE-87F5-F028E832A097}" type="slidenum">
              <a:rPr lang="en-US" smtClean="0"/>
              <a:t>‹#›</a:t>
            </a:fld>
            <a:endParaRPr lang="en-US" dirty="0"/>
          </a:p>
        </p:txBody>
      </p:sp>
      <p:pic>
        <p:nvPicPr>
          <p:cNvPr id="9" name="Graphic 4" descr="EPA logo">
            <a:extLst>
              <a:ext uri="{FF2B5EF4-FFF2-40B4-BE49-F238E27FC236}">
                <a16:creationId xmlns:a16="http://schemas.microsoft.com/office/drawing/2014/main" id="{53D0C7A0-7072-4B77-8842-F9890AD44AAF}"/>
              </a:ext>
            </a:extLst>
          </p:cNvPr>
          <p:cNvPicPr/>
          <p:nvPr userDrawn="1"/>
        </p:nvPicPr>
        <p:blipFill>
          <a:blip r:embed="rId2">
            <a:extLst>
              <a:ext uri="{96DAC541-7B7A-43D3-8B79-37D633B846F1}">
                <asvg:svgBlip xmlns:asvg="http://schemas.microsoft.com/office/drawing/2016/SVG/main" r:embed="rId3"/>
              </a:ext>
            </a:extLst>
          </a:blip>
          <a:stretch>
            <a:fillRect/>
          </a:stretch>
        </p:blipFill>
        <p:spPr>
          <a:xfrm>
            <a:off x="152400" y="4681384"/>
            <a:ext cx="2286000" cy="324485"/>
          </a:xfrm>
          <a:prstGeom prst="rect">
            <a:avLst/>
          </a:prstGeom>
        </p:spPr>
      </p:pic>
    </p:spTree>
    <p:extLst>
      <p:ext uri="{BB962C8B-B14F-4D97-AF65-F5344CB8AC3E}">
        <p14:creationId xmlns:p14="http://schemas.microsoft.com/office/powerpoint/2010/main" val="2049848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descr="photo of clean water" title="photo of clean wa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51120"/>
          </a:xfrm>
          <a:prstGeom prst="rect">
            <a:avLst/>
          </a:prstGeom>
        </p:spPr>
      </p:pic>
      <p:sp>
        <p:nvSpPr>
          <p:cNvPr id="2" name="Title 1"/>
          <p:cNvSpPr>
            <a:spLocks noGrp="1"/>
          </p:cNvSpPr>
          <p:nvPr>
            <p:ph type="title"/>
          </p:nvPr>
        </p:nvSpPr>
        <p:spPr>
          <a:xfrm>
            <a:off x="609600" y="2571750"/>
            <a:ext cx="7772400" cy="1021556"/>
          </a:xfrm>
          <a:noFill/>
          <a:ln>
            <a:noFill/>
          </a:ln>
        </p:spPr>
        <p:txBody>
          <a:bodyPr anchor="ctr" anchorCtr="1">
            <a:normAutofit/>
          </a:bodyPr>
          <a:lstStyle>
            <a:lvl1pPr algn="ctr">
              <a:defRPr sz="3000" b="1" cap="all">
                <a:solidFill>
                  <a:schemeClr val="tx2"/>
                </a:solidFill>
                <a:effectLst>
                  <a:outerShdw blurRad="69850" dist="38100" dir="2700000" algn="tl" rotWithShape="0">
                    <a:schemeClr val="bg1">
                      <a:alpha val="24000"/>
                    </a:schemeClr>
                  </a:outerShdw>
                </a:effectLst>
              </a:defRPr>
            </a:lvl1pPr>
          </a:lstStyle>
          <a:p>
            <a:r>
              <a:rPr lang="en-US" dirty="0"/>
              <a:t>Click to edit Master title style</a:t>
            </a:r>
          </a:p>
        </p:txBody>
      </p:sp>
    </p:spTree>
    <p:extLst>
      <p:ext uri="{BB962C8B-B14F-4D97-AF65-F5344CB8AC3E}">
        <p14:creationId xmlns:p14="http://schemas.microsoft.com/office/powerpoint/2010/main" val="2132158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81600" y="1310875"/>
            <a:ext cx="2895600" cy="609601"/>
          </a:xfrm>
        </p:spPr>
        <p:txBody>
          <a:bodyPr/>
          <a:lstStyle/>
          <a:p>
            <a:r>
              <a:rPr lang="en-US" dirty="0"/>
              <a:t>Click to edit Master title style</a:t>
            </a:r>
          </a:p>
        </p:txBody>
      </p:sp>
      <p:sp>
        <p:nvSpPr>
          <p:cNvPr id="4" name="Content Placeholder 3"/>
          <p:cNvSpPr>
            <a:spLocks noGrp="1"/>
          </p:cNvSpPr>
          <p:nvPr>
            <p:ph sz="half" idx="2"/>
          </p:nvPr>
        </p:nvSpPr>
        <p:spPr>
          <a:xfrm>
            <a:off x="5181600" y="2149077"/>
            <a:ext cx="2819400" cy="2099073"/>
          </a:xfrm>
        </p:spPr>
        <p:txBody>
          <a:bodyPr>
            <a:normAutofit/>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5181600" y="4705350"/>
            <a:ext cx="2819400" cy="273844"/>
          </a:xfrm>
        </p:spPr>
        <p:txBody>
          <a:bodyPr/>
          <a:lstStyle>
            <a:lvl1pPr algn="l">
              <a:defRPr/>
            </a:lvl1pPr>
          </a:lstStyle>
          <a:p>
            <a:endParaRPr lang="en-US" dirty="0"/>
          </a:p>
        </p:txBody>
      </p:sp>
      <p:sp>
        <p:nvSpPr>
          <p:cNvPr id="6" name="Footer Placeholder 5"/>
          <p:cNvSpPr>
            <a:spLocks noGrp="1"/>
          </p:cNvSpPr>
          <p:nvPr>
            <p:ph type="ftr" sz="quarter" idx="11"/>
          </p:nvPr>
        </p:nvSpPr>
        <p:spPr>
          <a:xfrm>
            <a:off x="457200" y="4705350"/>
            <a:ext cx="2895600" cy="273844"/>
          </a:xfrm>
          <a:prstGeom prst="rect">
            <a:avLst/>
          </a:prstGeom>
        </p:spPr>
        <p:txBody>
          <a:bodyPr/>
          <a:lstStyle/>
          <a:p>
            <a:endParaRPr lang="en-US" dirty="0"/>
          </a:p>
        </p:txBody>
      </p:sp>
      <p:sp>
        <p:nvSpPr>
          <p:cNvPr id="8" name="Picture Placeholder 4" descr="photo" title="photo"/>
          <p:cNvSpPr>
            <a:spLocks noGrp="1"/>
          </p:cNvSpPr>
          <p:nvPr>
            <p:ph type="pic" sz="quarter" idx="14"/>
          </p:nvPr>
        </p:nvSpPr>
        <p:spPr>
          <a:xfrm>
            <a:off x="1" y="-1"/>
            <a:ext cx="4953000" cy="5143501"/>
          </a:xfrm>
        </p:spPr>
      </p:sp>
      <p:sp>
        <p:nvSpPr>
          <p:cNvPr id="10" name="Slide Number Placeholder 5"/>
          <p:cNvSpPr>
            <a:spLocks noGrp="1"/>
          </p:cNvSpPr>
          <p:nvPr>
            <p:ph type="sldNum" sz="quarter" idx="4"/>
          </p:nvPr>
        </p:nvSpPr>
        <p:spPr>
          <a:xfrm>
            <a:off x="8186928" y="4705350"/>
            <a:ext cx="609600" cy="273844"/>
          </a:xfrm>
          <a:prstGeom prst="rect">
            <a:avLst/>
          </a:prstGeom>
        </p:spPr>
        <p:txBody>
          <a:bodyPr vert="horz" lIns="91440" tIns="45720" rIns="91440" bIns="45720" rtlCol="0" anchor="ctr"/>
          <a:lstStyle>
            <a:lvl1pPr algn="r">
              <a:defRPr sz="1000" b="1">
                <a:solidFill>
                  <a:schemeClr val="bg1"/>
                </a:solidFill>
              </a:defRPr>
            </a:lvl1pPr>
          </a:lstStyle>
          <a:p>
            <a:fld id="{F78498E3-9FBF-46FE-87F5-F028E832A097}" type="slidenum">
              <a:rPr lang="en-US" smtClean="0"/>
              <a:pPr/>
              <a:t>‹#›</a:t>
            </a:fld>
            <a:endParaRPr lang="en-US" dirty="0"/>
          </a:p>
        </p:txBody>
      </p:sp>
    </p:spTree>
    <p:extLst>
      <p:ext uri="{BB962C8B-B14F-4D97-AF65-F5344CB8AC3E}">
        <p14:creationId xmlns:p14="http://schemas.microsoft.com/office/powerpoint/2010/main" val="2658956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Picture Placeholder 4" descr="photo" title="photo"/>
          <p:cNvSpPr>
            <a:spLocks noGrp="1"/>
          </p:cNvSpPr>
          <p:nvPr>
            <p:ph type="pic" sz="quarter" idx="14"/>
          </p:nvPr>
        </p:nvSpPr>
        <p:spPr>
          <a:xfrm>
            <a:off x="3962400" y="-1"/>
            <a:ext cx="5181600" cy="5143501"/>
          </a:xfrm>
        </p:spPr>
      </p:sp>
      <p:sp>
        <p:nvSpPr>
          <p:cNvPr id="2" name="Title 1"/>
          <p:cNvSpPr>
            <a:spLocks noGrp="1"/>
          </p:cNvSpPr>
          <p:nvPr>
            <p:ph type="title"/>
          </p:nvPr>
        </p:nvSpPr>
        <p:spPr>
          <a:xfrm>
            <a:off x="457200" y="1352548"/>
            <a:ext cx="2895600" cy="609601"/>
          </a:xfrm>
        </p:spPr>
        <p:txBody>
          <a:bodyPr/>
          <a:lstStyle/>
          <a:p>
            <a:r>
              <a:rPr lang="en-US" dirty="0"/>
              <a:t>Click to edit Master title style</a:t>
            </a:r>
          </a:p>
        </p:txBody>
      </p:sp>
      <p:sp>
        <p:nvSpPr>
          <p:cNvPr id="4" name="Content Placeholder 3"/>
          <p:cNvSpPr>
            <a:spLocks noGrp="1"/>
          </p:cNvSpPr>
          <p:nvPr>
            <p:ph sz="half" idx="2"/>
          </p:nvPr>
        </p:nvSpPr>
        <p:spPr>
          <a:xfrm>
            <a:off x="457200" y="2190750"/>
            <a:ext cx="2819400" cy="2099073"/>
          </a:xfrm>
        </p:spPr>
        <p:txBody>
          <a:bodyPr>
            <a:normAutofit/>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5181600" y="4705350"/>
            <a:ext cx="2819400" cy="273844"/>
          </a:xfrm>
        </p:spPr>
        <p:txBody>
          <a:bodyPr/>
          <a:lstStyle/>
          <a:p>
            <a:endParaRPr lang="en-US" dirty="0"/>
          </a:p>
        </p:txBody>
      </p:sp>
      <p:sp>
        <p:nvSpPr>
          <p:cNvPr id="6" name="Footer Placeholder 5"/>
          <p:cNvSpPr>
            <a:spLocks noGrp="1"/>
          </p:cNvSpPr>
          <p:nvPr>
            <p:ph type="ftr" sz="quarter" idx="11"/>
          </p:nvPr>
        </p:nvSpPr>
        <p:spPr>
          <a:xfrm>
            <a:off x="457200" y="4705350"/>
            <a:ext cx="2895600" cy="273844"/>
          </a:xfrm>
          <a:prstGeom prst="rect">
            <a:avLst/>
          </a:prstGeom>
        </p:spPr>
        <p:txBody>
          <a:bodyPr/>
          <a:lstStyle/>
          <a:p>
            <a:endParaRPr lang="en-US" dirty="0"/>
          </a:p>
        </p:txBody>
      </p:sp>
      <p:sp>
        <p:nvSpPr>
          <p:cNvPr id="7" name="Slide Number Placeholder 5"/>
          <p:cNvSpPr>
            <a:spLocks noGrp="1"/>
          </p:cNvSpPr>
          <p:nvPr>
            <p:ph type="sldNum" sz="quarter" idx="4"/>
          </p:nvPr>
        </p:nvSpPr>
        <p:spPr>
          <a:xfrm>
            <a:off x="8186928" y="4705350"/>
            <a:ext cx="609600" cy="273844"/>
          </a:xfrm>
          <a:prstGeom prst="rect">
            <a:avLst/>
          </a:prstGeom>
        </p:spPr>
        <p:txBody>
          <a:bodyPr vert="horz" lIns="91440" tIns="45720" rIns="91440" bIns="45720" rtlCol="0" anchor="ctr"/>
          <a:lstStyle>
            <a:lvl1pPr algn="r">
              <a:defRPr sz="1000" b="1">
                <a:solidFill>
                  <a:schemeClr val="bg1"/>
                </a:solidFill>
              </a:defRPr>
            </a:lvl1pPr>
          </a:lstStyle>
          <a:p>
            <a:fld id="{F78498E3-9FBF-46FE-87F5-F028E832A097}" type="slidenum">
              <a:rPr lang="en-US" smtClean="0"/>
              <a:pPr/>
              <a:t>‹#›</a:t>
            </a:fld>
            <a:endParaRPr lang="en-US" dirty="0"/>
          </a:p>
        </p:txBody>
      </p:sp>
    </p:spTree>
    <p:extLst>
      <p:ext uri="{BB962C8B-B14F-4D97-AF65-F5344CB8AC3E}">
        <p14:creationId xmlns:p14="http://schemas.microsoft.com/office/powerpoint/2010/main" val="416961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457200" y="1276350"/>
            <a:ext cx="2895600" cy="2971800"/>
          </a:xfrm>
        </p:spPr>
        <p:txBody>
          <a:bodyPr>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3505200" y="1276350"/>
            <a:ext cx="3429001" cy="2971800"/>
          </a:xfrm>
        </p:spPr>
        <p:txBody>
          <a:bodyPr>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a:xfrm>
            <a:off x="457200" y="4705350"/>
            <a:ext cx="2895600" cy="273844"/>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F78498E3-9FBF-46FE-87F5-F028E832A097}" type="slidenum">
              <a:rPr lang="en-US" smtClean="0"/>
              <a:t>‹#›</a:t>
            </a:fld>
            <a:endParaRPr lang="en-US" dirty="0"/>
          </a:p>
        </p:txBody>
      </p:sp>
    </p:spTree>
    <p:extLst>
      <p:ext uri="{BB962C8B-B14F-4D97-AF65-F5344CB8AC3E}">
        <p14:creationId xmlns:p14="http://schemas.microsoft.com/office/powerpoint/2010/main" val="38673538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descr="blue bar" title="blue bar"/>
          <p:cNvSpPr/>
          <p:nvPr userDrawn="1"/>
        </p:nvSpPr>
        <p:spPr>
          <a:xfrm>
            <a:off x="0" y="4552950"/>
            <a:ext cx="9144000" cy="5905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solidFill>
                <a:srgbClr val="2369AF"/>
              </a:solidFill>
            </a:endParaRPr>
          </a:p>
        </p:txBody>
      </p:sp>
      <p:sp>
        <p:nvSpPr>
          <p:cNvPr id="2" name="Title Placeholder 1"/>
          <p:cNvSpPr>
            <a:spLocks noGrp="1"/>
          </p:cNvSpPr>
          <p:nvPr>
            <p:ph type="title"/>
          </p:nvPr>
        </p:nvSpPr>
        <p:spPr>
          <a:xfrm>
            <a:off x="457200" y="205979"/>
            <a:ext cx="67818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6781800" cy="2895599"/>
          </a:xfrm>
          <a:prstGeom prst="rect">
            <a:avLst/>
          </a:prstGeom>
          <a:no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105400" y="4705350"/>
            <a:ext cx="2133600" cy="273844"/>
          </a:xfrm>
          <a:prstGeom prst="rect">
            <a:avLst/>
          </a:prstGeom>
        </p:spPr>
        <p:txBody>
          <a:bodyPr vert="horz" lIns="91440" tIns="45720" rIns="91440" bIns="45720" rtlCol="0" anchor="ctr"/>
          <a:lstStyle>
            <a:lvl1pPr algn="r">
              <a:defRPr sz="800">
                <a:solidFill>
                  <a:schemeClr val="bg1"/>
                </a:solidFill>
              </a:defRPr>
            </a:lvl1pPr>
          </a:lstStyle>
          <a:p>
            <a:endParaRPr lang="en-US" dirty="0"/>
          </a:p>
        </p:txBody>
      </p:sp>
      <p:sp>
        <p:nvSpPr>
          <p:cNvPr id="6" name="Slide Number Placeholder 5"/>
          <p:cNvSpPr>
            <a:spLocks noGrp="1"/>
          </p:cNvSpPr>
          <p:nvPr>
            <p:ph type="sldNum" sz="quarter" idx="4"/>
          </p:nvPr>
        </p:nvSpPr>
        <p:spPr>
          <a:xfrm>
            <a:off x="8186928" y="4705350"/>
            <a:ext cx="609600" cy="273844"/>
          </a:xfrm>
          <a:prstGeom prst="rect">
            <a:avLst/>
          </a:prstGeom>
        </p:spPr>
        <p:txBody>
          <a:bodyPr vert="horz" lIns="91440" tIns="45720" rIns="91440" bIns="45720" rtlCol="0" anchor="ctr"/>
          <a:lstStyle>
            <a:lvl1pPr algn="r">
              <a:defRPr sz="1000" b="1">
                <a:solidFill>
                  <a:schemeClr val="bg1"/>
                </a:solidFill>
              </a:defRPr>
            </a:lvl1pPr>
          </a:lstStyle>
          <a:p>
            <a:fld id="{F78498E3-9FBF-46FE-87F5-F028E832A097}" type="slidenum">
              <a:rPr lang="en-US" smtClean="0"/>
              <a:pPr/>
              <a:t>‹#›</a:t>
            </a:fld>
            <a:endParaRPr lang="en-US" dirty="0"/>
          </a:p>
        </p:txBody>
      </p:sp>
    </p:spTree>
    <p:extLst>
      <p:ext uri="{BB962C8B-B14F-4D97-AF65-F5344CB8AC3E}">
        <p14:creationId xmlns:p14="http://schemas.microsoft.com/office/powerpoint/2010/main" val="467100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5" r:id="rId5"/>
    <p:sldLayoutId id="2147483653" r:id="rId6"/>
  </p:sldLayoutIdLst>
  <p:hf hdr="0" ftr="0" dt="0"/>
  <p:txStyles>
    <p:titleStyle>
      <a:lvl1pPr algn="l" defTabSz="914400" rtl="0" eaLnBrk="1" latinLnBrk="0" hangingPunct="1">
        <a:spcBef>
          <a:spcPct val="0"/>
        </a:spcBef>
        <a:buNone/>
        <a:defRPr sz="2400" kern="1200">
          <a:solidFill>
            <a:schemeClr val="accent6"/>
          </a:solidFill>
          <a:latin typeface="+mj-lt"/>
          <a:ea typeface="+mj-ea"/>
          <a:cs typeface="+mj-cs"/>
        </a:defRPr>
      </a:lvl1pPr>
    </p:titleStyle>
    <p:bodyStyle>
      <a:lvl1pPr marL="0" indent="0" algn="l" defTabSz="914400" rtl="0" eaLnBrk="1" latinLnBrk="0" hangingPunct="1">
        <a:lnSpc>
          <a:spcPct val="100000"/>
        </a:lnSpc>
        <a:spcBef>
          <a:spcPct val="20000"/>
        </a:spcBef>
        <a:buFont typeface="Arial" panose="020B0604020202020204" pitchFamily="34" charset="0"/>
        <a:buNone/>
        <a:defRPr sz="1200" kern="1200">
          <a:solidFill>
            <a:schemeClr val="tx1"/>
          </a:solidFill>
          <a:latin typeface="+mn-lt"/>
          <a:ea typeface="+mn-ea"/>
          <a:cs typeface="+mn-cs"/>
        </a:defRPr>
      </a:lvl1pPr>
      <a:lvl2pPr marL="457200" indent="0" algn="l" defTabSz="914400" rtl="0" eaLnBrk="1" latinLnBrk="0" hangingPunct="1">
        <a:lnSpc>
          <a:spcPct val="100000"/>
        </a:lnSpc>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100000"/>
        </a:lnSpc>
        <a:spcBef>
          <a:spcPct val="200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00000"/>
        </a:lnSpc>
        <a:spcBef>
          <a:spcPct val="200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100000"/>
        </a:lnSpc>
        <a:spcBef>
          <a:spcPct val="200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666750"/>
            <a:ext cx="6858000" cy="745331"/>
          </a:xfrm>
        </p:spPr>
        <p:txBody>
          <a:bodyPr/>
          <a:lstStyle/>
          <a:p>
            <a:r>
              <a:rPr lang="en-US" b="1" dirty="0"/>
              <a:t>PFAS Background and Action Plan </a:t>
            </a:r>
            <a:endParaRPr lang="en-US" sz="4500" dirty="0"/>
          </a:p>
        </p:txBody>
      </p:sp>
      <p:sp>
        <p:nvSpPr>
          <p:cNvPr id="3" name="Subtitle 2"/>
          <p:cNvSpPr>
            <a:spLocks noGrp="1"/>
          </p:cNvSpPr>
          <p:nvPr>
            <p:ph type="subTitle" idx="1"/>
          </p:nvPr>
        </p:nvSpPr>
        <p:spPr>
          <a:xfrm>
            <a:off x="3810000" y="1469596"/>
            <a:ext cx="4724400" cy="457200"/>
          </a:xfrm>
        </p:spPr>
        <p:txBody>
          <a:bodyPr>
            <a:normAutofit/>
          </a:bodyPr>
          <a:lstStyle/>
          <a:p>
            <a:r>
              <a:rPr lang="en-US" sz="1400" dirty="0"/>
              <a:t>February 25</a:t>
            </a:r>
            <a:r>
              <a:rPr lang="en-US" sz="1400"/>
              <a:t>, 2020</a:t>
            </a:r>
            <a:endParaRPr lang="en-US" sz="1400" dirty="0"/>
          </a:p>
        </p:txBody>
      </p:sp>
    </p:spTree>
    <p:extLst>
      <p:ext uri="{BB962C8B-B14F-4D97-AF65-F5344CB8AC3E}">
        <p14:creationId xmlns:p14="http://schemas.microsoft.com/office/powerpoint/2010/main" val="4246744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74CC6-0420-43E9-A949-ECCA027B9666}"/>
              </a:ext>
            </a:extLst>
          </p:cNvPr>
          <p:cNvSpPr>
            <a:spLocks noGrp="1"/>
          </p:cNvSpPr>
          <p:nvPr>
            <p:ph type="title"/>
          </p:nvPr>
        </p:nvSpPr>
        <p:spPr>
          <a:xfrm>
            <a:off x="457200" y="270271"/>
            <a:ext cx="6781800" cy="472679"/>
          </a:xfrm>
        </p:spPr>
        <p:txBody>
          <a:bodyPr/>
          <a:lstStyle/>
          <a:p>
            <a:r>
              <a:rPr lang="en-US" b="1" dirty="0"/>
              <a:t>Background</a:t>
            </a:r>
          </a:p>
        </p:txBody>
      </p:sp>
      <p:sp>
        <p:nvSpPr>
          <p:cNvPr id="3" name="Content Placeholder 2">
            <a:extLst>
              <a:ext uri="{FF2B5EF4-FFF2-40B4-BE49-F238E27FC236}">
                <a16:creationId xmlns:a16="http://schemas.microsoft.com/office/drawing/2014/main" id="{5FAE28EB-4903-4282-AA8F-09E4C1F1CDD1}"/>
              </a:ext>
            </a:extLst>
          </p:cNvPr>
          <p:cNvSpPr>
            <a:spLocks noGrp="1"/>
          </p:cNvSpPr>
          <p:nvPr>
            <p:ph idx="1"/>
          </p:nvPr>
        </p:nvSpPr>
        <p:spPr>
          <a:xfrm>
            <a:off x="457200" y="1085850"/>
            <a:ext cx="8339328" cy="3162300"/>
          </a:xfrm>
        </p:spPr>
        <p:txBody>
          <a:bodyPr>
            <a:noAutofit/>
          </a:bodyPr>
          <a:lstStyle/>
          <a:p>
            <a:pPr marL="342900" marR="0" lvl="0" indent="-342900">
              <a:spcBef>
                <a:spcPts val="0"/>
              </a:spcBef>
              <a:spcAft>
                <a:spcPts val="1200"/>
              </a:spcAft>
              <a:buFont typeface="Symbol" panose="05050102010706020507" pitchFamily="18" charset="2"/>
              <a:buChar char=""/>
            </a:pPr>
            <a:r>
              <a:rPr lang="en-US" sz="2200" dirty="0">
                <a:latin typeface="Calibri" panose="020F0502020204030204" pitchFamily="34" charset="0"/>
                <a:ea typeface="Times New Roman" panose="02020603050405020304" pitchFamily="18" charset="0"/>
              </a:rPr>
              <a:t>Per- and polyfluoroalkyl substances (PFAS) are a group of man-made chemicals that have been in use since the 1940s.</a:t>
            </a:r>
          </a:p>
          <a:p>
            <a:pPr marL="342900" marR="0" lvl="0" indent="-342900">
              <a:spcBef>
                <a:spcPts val="0"/>
              </a:spcBef>
              <a:spcAft>
                <a:spcPts val="1200"/>
              </a:spcAft>
              <a:buFont typeface="Symbol" panose="05050102010706020507" pitchFamily="18" charset="2"/>
              <a:buChar char=""/>
            </a:pPr>
            <a:r>
              <a:rPr lang="en-US" sz="2200" dirty="0">
                <a:latin typeface="Calibri" panose="020F0502020204030204" pitchFamily="34" charset="0"/>
                <a:ea typeface="Times New Roman" panose="02020603050405020304" pitchFamily="18" charset="0"/>
              </a:rPr>
              <a:t>PFAS are (or have been) found in a wide array of consumer products like cookware, food packaging, and stain and water repellants used in fabrics, carpets and outerwear. </a:t>
            </a:r>
          </a:p>
          <a:p>
            <a:pPr marL="342900" marR="0" lvl="0" indent="-342900">
              <a:spcBef>
                <a:spcPts val="0"/>
              </a:spcBef>
              <a:spcAft>
                <a:spcPts val="1200"/>
              </a:spcAft>
              <a:buFont typeface="Symbol" panose="05050102010706020507" pitchFamily="18" charset="2"/>
              <a:buChar char=""/>
            </a:pPr>
            <a:r>
              <a:rPr lang="en-US" sz="2200" dirty="0">
                <a:latin typeface="Calibri" panose="020F0502020204030204" pitchFamily="34" charset="0"/>
                <a:ea typeface="Times New Roman" panose="02020603050405020304" pitchFamily="18" charset="0"/>
              </a:rPr>
              <a:t>PFAS can also be found at manufacturing and processing facilities, and airports and military installations that use firefighting foams which contain PFAS.</a:t>
            </a:r>
            <a:endParaRPr lang="en-US" sz="2200" dirty="0">
              <a:latin typeface="Times New Roman" panose="02020603050405020304" pitchFamily="18" charset="0"/>
              <a:ea typeface="Calibri" panose="020F0502020204030204" pitchFamily="34" charset="0"/>
            </a:endParaRPr>
          </a:p>
        </p:txBody>
      </p:sp>
      <p:sp>
        <p:nvSpPr>
          <p:cNvPr id="4" name="Slide Number Placeholder 3">
            <a:extLst>
              <a:ext uri="{FF2B5EF4-FFF2-40B4-BE49-F238E27FC236}">
                <a16:creationId xmlns:a16="http://schemas.microsoft.com/office/drawing/2014/main" id="{A1E65958-1212-4EA0-B9D5-23B40846DEA7}"/>
              </a:ext>
            </a:extLst>
          </p:cNvPr>
          <p:cNvSpPr>
            <a:spLocks noGrp="1"/>
          </p:cNvSpPr>
          <p:nvPr>
            <p:ph type="sldNum" sz="quarter" idx="12"/>
          </p:nvPr>
        </p:nvSpPr>
        <p:spPr/>
        <p:txBody>
          <a:bodyPr/>
          <a:lstStyle/>
          <a:p>
            <a:fld id="{F78498E3-9FBF-46FE-87F5-F028E832A097}" type="slidenum">
              <a:rPr lang="en-US" smtClean="0"/>
              <a:t>2</a:t>
            </a:fld>
            <a:endParaRPr lang="en-US" dirty="0"/>
          </a:p>
        </p:txBody>
      </p:sp>
      <p:sp>
        <p:nvSpPr>
          <p:cNvPr id="6" name="Rectangle 2">
            <a:extLst>
              <a:ext uri="{FF2B5EF4-FFF2-40B4-BE49-F238E27FC236}">
                <a16:creationId xmlns:a16="http://schemas.microsoft.com/office/drawing/2014/main" id="{C61F3785-E15E-41A8-A2D9-154E58D39FB7}"/>
              </a:ext>
            </a:extLst>
          </p:cNvPr>
          <p:cNvSpPr>
            <a:spLocks noChangeArrowheads="1"/>
          </p:cNvSpPr>
          <p:nvPr/>
        </p:nvSpPr>
        <p:spPr bwMode="auto">
          <a:xfrm>
            <a:off x="0" y="97795"/>
            <a:ext cx="22313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02975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638"/>
            <a:ext cx="6781800" cy="460771"/>
          </a:xfrm>
          <a:solidFill>
            <a:schemeClr val="bg1"/>
          </a:solidFill>
        </p:spPr>
        <p:txBody>
          <a:bodyPr>
            <a:normAutofit/>
          </a:bodyPr>
          <a:lstStyle/>
          <a:p>
            <a:r>
              <a:rPr lang="en-US" b="1" dirty="0"/>
              <a:t>Background</a:t>
            </a:r>
          </a:p>
        </p:txBody>
      </p:sp>
      <p:sp>
        <p:nvSpPr>
          <p:cNvPr id="3" name="Content Placeholder 2"/>
          <p:cNvSpPr>
            <a:spLocks noGrp="1"/>
          </p:cNvSpPr>
          <p:nvPr>
            <p:ph idx="1"/>
          </p:nvPr>
        </p:nvSpPr>
        <p:spPr>
          <a:xfrm>
            <a:off x="647700" y="1200150"/>
            <a:ext cx="7848600" cy="2895600"/>
          </a:xfrm>
        </p:spPr>
        <p:txBody>
          <a:bodyPr>
            <a:noAutofit/>
          </a:bodyPr>
          <a:lstStyle/>
          <a:p>
            <a:pPr marL="457200" marR="0" lvl="0" indent="-457200">
              <a:spcBef>
                <a:spcPts val="0"/>
              </a:spcBef>
              <a:spcAft>
                <a:spcPts val="1200"/>
              </a:spcAft>
              <a:buFont typeface="Symbol" panose="05050102010706020507" pitchFamily="18" charset="2"/>
              <a:buChar char=""/>
            </a:pPr>
            <a:r>
              <a:rPr lang="en-US" sz="2200" dirty="0">
                <a:latin typeface="Calibri" panose="020F0502020204030204" pitchFamily="34" charset="0"/>
                <a:ea typeface="Times New Roman" panose="02020603050405020304" pitchFamily="18" charset="0"/>
              </a:rPr>
              <a:t>Because of their widespread use and environmental persistence, most people have been exposed to PFAS chemicals. </a:t>
            </a:r>
          </a:p>
          <a:p>
            <a:pPr marL="457200" marR="0" lvl="0" indent="-457200">
              <a:spcBef>
                <a:spcPts val="0"/>
              </a:spcBef>
              <a:spcAft>
                <a:spcPts val="1200"/>
              </a:spcAft>
              <a:buFont typeface="Symbol" panose="05050102010706020507" pitchFamily="18" charset="2"/>
              <a:buChar char=""/>
            </a:pPr>
            <a:r>
              <a:rPr lang="en-US" sz="2200" dirty="0">
                <a:latin typeface="Calibri" panose="020F0502020204030204" pitchFamily="34" charset="0"/>
                <a:ea typeface="Times New Roman" panose="02020603050405020304" pitchFamily="18" charset="0"/>
              </a:rPr>
              <a:t>Some PFAS chemicals can accumulate and can stay in the human body for long periods of time. </a:t>
            </a:r>
          </a:p>
          <a:p>
            <a:pPr marL="457200" marR="0" lvl="0" indent="-457200">
              <a:spcBef>
                <a:spcPts val="0"/>
              </a:spcBef>
              <a:spcAft>
                <a:spcPts val="1200"/>
              </a:spcAft>
              <a:buFont typeface="Symbol" panose="05050102010706020507" pitchFamily="18" charset="2"/>
              <a:buChar char=""/>
            </a:pPr>
            <a:r>
              <a:rPr lang="en-US" sz="2200" dirty="0">
                <a:latin typeface="Calibri" panose="020F0502020204030204" pitchFamily="34" charset="0"/>
                <a:ea typeface="Calibri" panose="020F0502020204030204" pitchFamily="34" charset="0"/>
              </a:rPr>
              <a:t>There is evidence that exposure to certain PFAS may lead to adverse health effects.</a:t>
            </a:r>
            <a:endParaRPr lang="en-US" sz="2200" dirty="0"/>
          </a:p>
        </p:txBody>
      </p:sp>
      <p:sp>
        <p:nvSpPr>
          <p:cNvPr id="9" name="Slide Number Placeholder 8"/>
          <p:cNvSpPr>
            <a:spLocks noGrp="1"/>
          </p:cNvSpPr>
          <p:nvPr>
            <p:ph type="sldNum" sz="quarter" idx="12"/>
          </p:nvPr>
        </p:nvSpPr>
        <p:spPr/>
        <p:txBody>
          <a:bodyPr/>
          <a:lstStyle/>
          <a:p>
            <a:fld id="{F78498E3-9FBF-46FE-87F5-F028E832A097}" type="slidenum">
              <a:rPr lang="en-US" smtClean="0"/>
              <a:t>3</a:t>
            </a:fld>
            <a:endParaRPr lang="en-US" dirty="0"/>
          </a:p>
        </p:txBody>
      </p:sp>
    </p:spTree>
    <p:extLst>
      <p:ext uri="{BB962C8B-B14F-4D97-AF65-F5344CB8AC3E}">
        <p14:creationId xmlns:p14="http://schemas.microsoft.com/office/powerpoint/2010/main" val="3720940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49"/>
            <a:ext cx="6781800" cy="609601"/>
          </a:xfrm>
          <a:solidFill>
            <a:schemeClr val="bg1"/>
          </a:solidFill>
        </p:spPr>
        <p:txBody>
          <a:bodyPr/>
          <a:lstStyle/>
          <a:p>
            <a:r>
              <a:rPr lang="en-US" b="1" dirty="0"/>
              <a:t>Action Plan Background</a:t>
            </a:r>
          </a:p>
        </p:txBody>
      </p:sp>
      <p:sp>
        <p:nvSpPr>
          <p:cNvPr id="3" name="Content Placeholder 2"/>
          <p:cNvSpPr>
            <a:spLocks noGrp="1"/>
          </p:cNvSpPr>
          <p:nvPr>
            <p:ph idx="1"/>
          </p:nvPr>
        </p:nvSpPr>
        <p:spPr>
          <a:xfrm>
            <a:off x="533400" y="1284089"/>
            <a:ext cx="8263128" cy="2277547"/>
          </a:xfrm>
        </p:spPr>
        <p:txBody>
          <a:bodyPr>
            <a:normAutofit fontScale="85000" lnSpcReduction="10000"/>
          </a:bodyPr>
          <a:lstStyle/>
          <a:p>
            <a:pPr marL="342900" marR="0" lvl="0" indent="-342900">
              <a:spcBef>
                <a:spcPts val="0"/>
              </a:spcBef>
              <a:spcAft>
                <a:spcPts val="1200"/>
              </a:spcAft>
              <a:buFont typeface="Symbol" panose="05050102010706020507" pitchFamily="18" charset="2"/>
              <a:buChar char=""/>
            </a:pPr>
            <a:r>
              <a:rPr lang="en-US" sz="2200" dirty="0">
                <a:latin typeface="Calibri" panose="020F0502020204030204" pitchFamily="34" charset="0"/>
                <a:ea typeface="Calibri" panose="020F0502020204030204" pitchFamily="34" charset="0"/>
              </a:rPr>
              <a:t>EPA’s PFAS Action Plan was developed based on feedback from various community events in addition to information received from approximately 120,000 comments submitted to the public docket.</a:t>
            </a:r>
          </a:p>
          <a:p>
            <a:pPr marL="342900" lvl="0" indent="-342900">
              <a:spcBef>
                <a:spcPts val="0"/>
              </a:spcBef>
              <a:spcAft>
                <a:spcPts val="1200"/>
              </a:spcAft>
              <a:buFont typeface="Symbol" panose="05050102010706020507" pitchFamily="18" charset="2"/>
              <a:buChar char=""/>
            </a:pPr>
            <a:r>
              <a:rPr lang="en-US" sz="2200" dirty="0">
                <a:latin typeface="Calibri" panose="020F0502020204030204" pitchFamily="34" charset="0"/>
              </a:rPr>
              <a:t>The Action Plan is EPA’s first multi-media, multi-program, national research, management and risk communication plan to address a challenge like PFAS.</a:t>
            </a:r>
          </a:p>
          <a:p>
            <a:pPr marL="342900" lvl="0" indent="-342900">
              <a:spcBef>
                <a:spcPts val="0"/>
              </a:spcBef>
              <a:spcAft>
                <a:spcPts val="1200"/>
              </a:spcAft>
              <a:buFont typeface="Symbol" panose="05050102010706020507" pitchFamily="18" charset="2"/>
              <a:buChar char=""/>
            </a:pPr>
            <a:r>
              <a:rPr lang="en-US" sz="2200" dirty="0">
                <a:latin typeface="Calibri" panose="020F0502020204030204" pitchFamily="34" charset="0"/>
              </a:rPr>
              <a:t>Over the past year, EPA has aggressively implemented the PFAS Action Plan and has made progress in all of the program areas. </a:t>
            </a:r>
          </a:p>
        </p:txBody>
      </p:sp>
      <p:sp>
        <p:nvSpPr>
          <p:cNvPr id="9" name="Slide Number Placeholder 8"/>
          <p:cNvSpPr>
            <a:spLocks noGrp="1"/>
          </p:cNvSpPr>
          <p:nvPr>
            <p:ph type="sldNum" sz="quarter" idx="12"/>
          </p:nvPr>
        </p:nvSpPr>
        <p:spPr/>
        <p:txBody>
          <a:bodyPr/>
          <a:lstStyle/>
          <a:p>
            <a:fld id="{F78498E3-9FBF-46FE-87F5-F028E832A097}" type="slidenum">
              <a:rPr lang="en-US" smtClean="0"/>
              <a:t>4</a:t>
            </a:fld>
            <a:endParaRPr lang="en-US" dirty="0"/>
          </a:p>
        </p:txBody>
      </p:sp>
    </p:spTree>
    <p:extLst>
      <p:ext uri="{BB962C8B-B14F-4D97-AF65-F5344CB8AC3E}">
        <p14:creationId xmlns:p14="http://schemas.microsoft.com/office/powerpoint/2010/main" val="2554321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543" y="285751"/>
            <a:ext cx="6781800" cy="533400"/>
          </a:xfrm>
          <a:solidFill>
            <a:schemeClr val="bg1"/>
          </a:solidFill>
        </p:spPr>
        <p:txBody>
          <a:bodyPr/>
          <a:lstStyle/>
          <a:p>
            <a:r>
              <a:rPr lang="en-US" b="1" dirty="0"/>
              <a:t>Highlighted Actions</a:t>
            </a:r>
          </a:p>
        </p:txBody>
      </p:sp>
      <p:sp>
        <p:nvSpPr>
          <p:cNvPr id="3" name="Content Placeholder 2"/>
          <p:cNvSpPr>
            <a:spLocks noGrp="1"/>
          </p:cNvSpPr>
          <p:nvPr>
            <p:ph idx="1"/>
          </p:nvPr>
        </p:nvSpPr>
        <p:spPr>
          <a:xfrm>
            <a:off x="511214" y="971552"/>
            <a:ext cx="8404185" cy="3746324"/>
          </a:xfrm>
        </p:spPr>
        <p:txBody>
          <a:bodyPr>
            <a:normAutofit fontScale="92500" lnSpcReduction="10000"/>
          </a:bodyPr>
          <a:lstStyle/>
          <a:p>
            <a:pPr lvl="0">
              <a:spcAft>
                <a:spcPts val="1200"/>
              </a:spcAft>
            </a:pPr>
            <a:r>
              <a:rPr lang="en-US" sz="2500" b="1" dirty="0">
                <a:latin typeface="Calibri" panose="020F0502020204030204" pitchFamily="34" charset="0"/>
              </a:rPr>
              <a:t>Drinking Water</a:t>
            </a:r>
          </a:p>
          <a:p>
            <a:pPr marL="171450" lvl="0" indent="-171450">
              <a:spcBef>
                <a:spcPts val="0"/>
              </a:spcBef>
              <a:spcAft>
                <a:spcPts val="800"/>
              </a:spcAft>
              <a:buFont typeface="Arial" panose="020B0604020202020204" pitchFamily="34" charset="0"/>
              <a:buChar char="•"/>
            </a:pPr>
            <a:r>
              <a:rPr lang="en-US" sz="1600" dirty="0"/>
              <a:t>On February 20, 2020, EPA took another important step in implementing the Agency’s PFAS Action Plan by proposing to regulate PFOA and PFOS drinking water.</a:t>
            </a:r>
          </a:p>
          <a:p>
            <a:pPr marL="171450" lvl="0" indent="-171450">
              <a:spcBef>
                <a:spcPts val="0"/>
              </a:spcBef>
              <a:spcAft>
                <a:spcPts val="800"/>
              </a:spcAft>
              <a:buFont typeface="Arial" panose="020B0604020202020204" pitchFamily="34" charset="0"/>
              <a:buChar char="•"/>
            </a:pPr>
            <a:r>
              <a:rPr lang="en-US" sz="1600" dirty="0"/>
              <a:t>EPA is also asking for information and data on other PFAS substances, as well as seeking comment on potential monitoring requirements and regulatory approaches EPA is considering for PFAS chemicals.</a:t>
            </a:r>
          </a:p>
          <a:p>
            <a:pPr marL="628650" lvl="1" indent="-171450">
              <a:spcBef>
                <a:spcPts val="0"/>
              </a:spcBef>
              <a:spcAft>
                <a:spcPts val="800"/>
              </a:spcAft>
              <a:buFont typeface="Arial" panose="020B0604020202020204" pitchFamily="34" charset="0"/>
              <a:buChar char="•"/>
            </a:pPr>
            <a:r>
              <a:rPr lang="en-US" sz="1600" dirty="0"/>
              <a:t>The Agency will review and consider comments received on this action then take the next appropriate steps. </a:t>
            </a:r>
          </a:p>
          <a:p>
            <a:pPr marL="171450" lvl="0" indent="-171450">
              <a:spcBef>
                <a:spcPts val="0"/>
              </a:spcBef>
              <a:spcAft>
                <a:spcPts val="800"/>
              </a:spcAft>
              <a:buFont typeface="Arial" panose="020B0604020202020204" pitchFamily="34" charset="0"/>
              <a:buChar char="•"/>
            </a:pPr>
            <a:r>
              <a:rPr lang="en-US" sz="1600" dirty="0"/>
              <a:t>On December 19, 2019, EPA accomplished a key milestone in the PFAS Action Plan by </a:t>
            </a:r>
            <a:r>
              <a:rPr lang="en-US" sz="1600" dirty="0">
                <a:solidFill>
                  <a:schemeClr val="tx1">
                    <a:lumMod val="50000"/>
                  </a:schemeClr>
                </a:solidFill>
              </a:rPr>
              <a:t>publishing a </a:t>
            </a:r>
            <a:r>
              <a:rPr lang="en-US" sz="1600" dirty="0"/>
              <a:t>new validated method</a:t>
            </a:r>
            <a:r>
              <a:rPr lang="en-US" sz="1600" strike="sngStrike" dirty="0"/>
              <a:t>s</a:t>
            </a:r>
            <a:r>
              <a:rPr lang="en-US" sz="1600" dirty="0"/>
              <a:t> to accurately test for 11 additional PFAS in drinking water. </a:t>
            </a:r>
          </a:p>
          <a:p>
            <a:pPr marL="628650" lvl="1" indent="-171450">
              <a:spcBef>
                <a:spcPts val="0"/>
              </a:spcBef>
              <a:spcAft>
                <a:spcPts val="800"/>
              </a:spcAft>
              <a:buFont typeface="Arial" panose="020B0604020202020204" pitchFamily="34" charset="0"/>
              <a:buChar char="•"/>
            </a:pPr>
            <a:r>
              <a:rPr lang="en-US" sz="1600" dirty="0"/>
              <a:t>EPA’s new validated Method 533 focuses on “short chain” PFAS, those PFAS with carbon chain lengths of four to 12. Method 533 complements EPA Method 537.1 and we can now measure 29 chemicals. </a:t>
            </a:r>
          </a:p>
          <a:p>
            <a:pPr marL="171450" lvl="0" indent="-171450">
              <a:spcBef>
                <a:spcPts val="0"/>
              </a:spcBef>
              <a:buFont typeface="Arial" panose="020B0604020202020204" pitchFamily="34" charset="0"/>
              <a:buChar char="•"/>
            </a:pPr>
            <a:endParaRPr lang="en-US" sz="1600" dirty="0"/>
          </a:p>
        </p:txBody>
      </p:sp>
      <p:sp>
        <p:nvSpPr>
          <p:cNvPr id="9" name="Slide Number Placeholder 8"/>
          <p:cNvSpPr>
            <a:spLocks noGrp="1"/>
          </p:cNvSpPr>
          <p:nvPr>
            <p:ph type="sldNum" sz="quarter" idx="12"/>
          </p:nvPr>
        </p:nvSpPr>
        <p:spPr/>
        <p:txBody>
          <a:bodyPr/>
          <a:lstStyle/>
          <a:p>
            <a:fld id="{F78498E3-9FBF-46FE-87F5-F028E832A097}" type="slidenum">
              <a:rPr lang="en-US" smtClean="0"/>
              <a:t>5</a:t>
            </a:fld>
            <a:endParaRPr lang="en-US" dirty="0"/>
          </a:p>
        </p:txBody>
      </p:sp>
    </p:spTree>
    <p:extLst>
      <p:ext uri="{BB962C8B-B14F-4D97-AF65-F5344CB8AC3E}">
        <p14:creationId xmlns:p14="http://schemas.microsoft.com/office/powerpoint/2010/main" val="2093792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021"/>
            <a:ext cx="6781800" cy="491729"/>
          </a:xfrm>
          <a:solidFill>
            <a:schemeClr val="bg1"/>
          </a:solidFill>
        </p:spPr>
        <p:txBody>
          <a:bodyPr/>
          <a:lstStyle/>
          <a:p>
            <a:r>
              <a:rPr lang="en-US" b="1" dirty="0"/>
              <a:t>Highlighted Actions</a:t>
            </a:r>
          </a:p>
        </p:txBody>
      </p:sp>
      <p:sp>
        <p:nvSpPr>
          <p:cNvPr id="3" name="Content Placeholder 2"/>
          <p:cNvSpPr>
            <a:spLocks noGrp="1"/>
          </p:cNvSpPr>
          <p:nvPr>
            <p:ph idx="1"/>
          </p:nvPr>
        </p:nvSpPr>
        <p:spPr>
          <a:xfrm>
            <a:off x="521825" y="701280"/>
            <a:ext cx="8263128" cy="3775470"/>
          </a:xfrm>
        </p:spPr>
        <p:txBody>
          <a:bodyPr>
            <a:normAutofit fontScale="70000" lnSpcReduction="20000"/>
          </a:bodyPr>
          <a:lstStyle/>
          <a:p>
            <a:pPr lvl="0">
              <a:lnSpc>
                <a:spcPct val="107000"/>
              </a:lnSpc>
              <a:spcBef>
                <a:spcPts val="0"/>
              </a:spcBef>
              <a:spcAft>
                <a:spcPts val="1200"/>
              </a:spcAft>
            </a:pPr>
            <a:r>
              <a:rPr lang="en-US" sz="2800" b="1" dirty="0">
                <a:solidFill>
                  <a:srgbClr val="4A4F5D"/>
                </a:solidFill>
                <a:latin typeface="Calibri" panose="020F0502020204030204" pitchFamily="34" charset="0"/>
                <a:ea typeface="Times New Roman" panose="02020603050405020304" pitchFamily="18" charset="0"/>
                <a:cs typeface="Calibri" panose="020F0502020204030204" pitchFamily="34" charset="0"/>
              </a:rPr>
              <a:t>Cleanup</a:t>
            </a:r>
            <a:endParaRPr lang="en-US" sz="2800" dirty="0">
              <a:solidFill>
                <a:srgbClr val="4A4F5D"/>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0"/>
              </a:spcBef>
              <a:spcAft>
                <a:spcPts val="1200"/>
              </a:spcAft>
              <a:buFont typeface="Symbol" panose="05050102010706020507" pitchFamily="18" charset="2"/>
              <a:buChar char=""/>
            </a:pPr>
            <a:r>
              <a:rPr lang="en-US" sz="2600" dirty="0">
                <a:latin typeface="Calibri" panose="020F0502020204030204" pitchFamily="34" charset="0"/>
                <a:cs typeface="Calibri" panose="020F0502020204030204" pitchFamily="34" charset="0"/>
              </a:rPr>
              <a:t>On December 19, 2019, EPA issued </a:t>
            </a:r>
            <a:r>
              <a:rPr lang="en-US" sz="2600" i="1" dirty="0">
                <a:latin typeface="Calibri" panose="020F0502020204030204" pitchFamily="34" charset="0"/>
                <a:cs typeface="Calibri" panose="020F0502020204030204" pitchFamily="34" charset="0"/>
              </a:rPr>
              <a:t>Interim Recommendations for Addressing Groundwater Contaminated with PFOA and PFOS</a:t>
            </a:r>
            <a:r>
              <a:rPr lang="en-US" sz="2600" dirty="0">
                <a:latin typeface="Calibri" panose="020F0502020204030204" pitchFamily="34" charset="0"/>
                <a:cs typeface="Calibri" panose="020F0502020204030204" pitchFamily="34" charset="0"/>
              </a:rPr>
              <a:t>, which provide guidance for federal cleanup programs (e.g., CERCLA and RCRA) that will also be helpful to states and tribes. </a:t>
            </a:r>
          </a:p>
          <a:p>
            <a:pPr marL="342900" lvl="0" indent="-342900">
              <a:spcBef>
                <a:spcPts val="0"/>
              </a:spcBef>
              <a:spcAft>
                <a:spcPts val="1200"/>
              </a:spcAft>
              <a:buFont typeface="Symbol" panose="05050102010706020507" pitchFamily="18" charset="2"/>
              <a:buChar char=""/>
            </a:pPr>
            <a:r>
              <a:rPr lang="en-US" sz="2600" dirty="0">
                <a:latin typeface="Calibri" panose="020F0502020204030204" pitchFamily="34" charset="0"/>
                <a:ea typeface="Calibri" panose="020F0502020204030204" pitchFamily="34" charset="0"/>
                <a:cs typeface="Calibri" panose="020F0502020204030204" pitchFamily="34" charset="0"/>
              </a:rPr>
              <a:t>The recommendations provide a starting point for making site specific cleanup decisions </a:t>
            </a:r>
            <a:r>
              <a:rPr lang="en-US" sz="2600" dirty="0">
                <a:latin typeface="Calibri" panose="020F0502020204030204" pitchFamily="34" charset="0"/>
                <a:cs typeface="Calibri" panose="020F0502020204030204" pitchFamily="34" charset="0"/>
              </a:rPr>
              <a:t>and will help protect drinking water resources in communities across the country.</a:t>
            </a:r>
          </a:p>
          <a:p>
            <a:pPr marL="342900" lvl="0" indent="-342900">
              <a:spcBef>
                <a:spcPts val="0"/>
              </a:spcBef>
              <a:spcAft>
                <a:spcPts val="1200"/>
              </a:spcAft>
              <a:buFont typeface="Symbol" panose="05050102010706020507" pitchFamily="18" charset="2"/>
              <a:buChar char=""/>
            </a:pPr>
            <a:r>
              <a:rPr lang="en-US" sz="2600" dirty="0">
                <a:latin typeface="Calibri" panose="020F0502020204030204" pitchFamily="34" charset="0"/>
                <a:ea typeface="Calibri" panose="020F0502020204030204" pitchFamily="34" charset="0"/>
                <a:cs typeface="Calibri" panose="020F0502020204030204" pitchFamily="34" charset="0"/>
              </a:rPr>
              <a:t>EPA will follow through on the regulatory development process for listing certain PFAS as hazardous substances under CERCLA. </a:t>
            </a:r>
          </a:p>
          <a:p>
            <a:pPr marR="0" lvl="0">
              <a:spcBef>
                <a:spcPts val="0"/>
              </a:spcBef>
              <a:spcAft>
                <a:spcPts val="1200"/>
              </a:spcAft>
            </a:pPr>
            <a:r>
              <a:rPr lang="en-US" sz="2800" b="1" dirty="0">
                <a:latin typeface="Calibri" panose="020F0502020204030204" pitchFamily="34" charset="0"/>
                <a:ea typeface="Calibri" panose="020F0502020204030204" pitchFamily="34" charset="0"/>
                <a:cs typeface="Calibri" panose="020F0502020204030204" pitchFamily="34" charset="0"/>
              </a:rPr>
              <a:t>Monitoring</a:t>
            </a:r>
            <a:r>
              <a:rPr lang="en-US" sz="2400" b="1" dirty="0">
                <a:latin typeface="Calibri" panose="020F0502020204030204" pitchFamily="34" charset="0"/>
                <a:ea typeface="Calibri" panose="020F0502020204030204" pitchFamily="34" charset="0"/>
                <a:cs typeface="Calibri" panose="020F0502020204030204" pitchFamily="34" charset="0"/>
              </a:rPr>
              <a:t> </a:t>
            </a:r>
          </a:p>
          <a:p>
            <a:pPr marL="342900" marR="0" lvl="0" indent="-342900">
              <a:spcBef>
                <a:spcPts val="0"/>
              </a:spcBef>
              <a:spcAft>
                <a:spcPts val="1200"/>
              </a:spcAft>
              <a:buFont typeface="Symbol" panose="05050102010706020507" pitchFamily="18" charset="2"/>
              <a:buChar char=""/>
            </a:pPr>
            <a:r>
              <a:rPr lang="en-US" sz="2400" dirty="0">
                <a:latin typeface="Calibri" panose="020F0502020204030204" pitchFamily="34" charset="0"/>
                <a:ea typeface="Calibri" panose="020F0502020204030204" pitchFamily="34" charset="0"/>
                <a:cs typeface="Calibri" panose="020F0502020204030204" pitchFamily="34" charset="0"/>
              </a:rPr>
              <a:t>EPA will propose nationwide drinking water monitoring for PFAS under the next UCMR monitoring cycle.</a:t>
            </a:r>
          </a:p>
        </p:txBody>
      </p:sp>
      <p:sp>
        <p:nvSpPr>
          <p:cNvPr id="9" name="Slide Number Placeholder 8"/>
          <p:cNvSpPr>
            <a:spLocks noGrp="1"/>
          </p:cNvSpPr>
          <p:nvPr>
            <p:ph type="sldNum" sz="quarter" idx="12"/>
          </p:nvPr>
        </p:nvSpPr>
        <p:spPr/>
        <p:txBody>
          <a:bodyPr/>
          <a:lstStyle/>
          <a:p>
            <a:fld id="{F78498E3-9FBF-46FE-87F5-F028E832A097}" type="slidenum">
              <a:rPr lang="en-US" smtClean="0"/>
              <a:t>6</a:t>
            </a:fld>
            <a:endParaRPr lang="en-US" dirty="0"/>
          </a:p>
        </p:txBody>
      </p:sp>
    </p:spTree>
    <p:extLst>
      <p:ext uri="{BB962C8B-B14F-4D97-AF65-F5344CB8AC3E}">
        <p14:creationId xmlns:p14="http://schemas.microsoft.com/office/powerpoint/2010/main" val="281413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18332"/>
            <a:ext cx="6781800" cy="701279"/>
          </a:xfrm>
          <a:solidFill>
            <a:schemeClr val="bg1"/>
          </a:solidFill>
        </p:spPr>
        <p:txBody>
          <a:bodyPr/>
          <a:lstStyle/>
          <a:p>
            <a:r>
              <a:rPr lang="en-US" b="1" dirty="0"/>
              <a:t>Highlighted Actions</a:t>
            </a:r>
          </a:p>
        </p:txBody>
      </p:sp>
      <p:sp>
        <p:nvSpPr>
          <p:cNvPr id="3" name="Content Placeholder 2"/>
          <p:cNvSpPr>
            <a:spLocks noGrp="1"/>
          </p:cNvSpPr>
          <p:nvPr>
            <p:ph idx="1"/>
          </p:nvPr>
        </p:nvSpPr>
        <p:spPr>
          <a:xfrm>
            <a:off x="609600" y="904132"/>
            <a:ext cx="8263128" cy="3429001"/>
          </a:xfrm>
        </p:spPr>
        <p:txBody>
          <a:bodyPr>
            <a:normAutofit fontScale="92500" lnSpcReduction="10000"/>
          </a:bodyPr>
          <a:lstStyle/>
          <a:p>
            <a:pPr>
              <a:spcBef>
                <a:spcPts val="0"/>
              </a:spcBef>
              <a:spcAft>
                <a:spcPts val="1200"/>
              </a:spcAft>
            </a:pPr>
            <a:r>
              <a:rPr lang="en-US" sz="2600" b="1" dirty="0">
                <a:latin typeface="Calibri" panose="020F0502020204030204" pitchFamily="34" charset="0"/>
                <a:cs typeface="Calibri" panose="020F0502020204030204" pitchFamily="34" charset="0"/>
              </a:rPr>
              <a:t>Toxics</a:t>
            </a:r>
          </a:p>
          <a:p>
            <a:pPr marL="342900" indent="-342900">
              <a:spcBef>
                <a:spcPts val="0"/>
              </a:spcBef>
              <a:spcAft>
                <a:spcPts val="120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Recently, EPA issued an advanced notice of proposed rulemaking, and issued a supplement proposal: </a:t>
            </a:r>
          </a:p>
          <a:p>
            <a:pPr marL="509588" lvl="1" indent="-169863">
              <a:spcBef>
                <a:spcPts val="0"/>
              </a:spcBef>
              <a:spcAft>
                <a:spcPts val="120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On December 4, 2019, an advanced notice of proposed rulemaking was published in the Federal Register soliciting input on adding PFAS to the Toxics Release Inventory toxic chemical list. </a:t>
            </a:r>
          </a:p>
          <a:p>
            <a:pPr marL="509588" lvl="1" indent="-169863">
              <a:spcBef>
                <a:spcPts val="0"/>
              </a:spcBef>
              <a:spcAft>
                <a:spcPts val="120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On February 20, 2020, EPA issued a supplemental proposal to ensure that new uses of certain persistent long-chain PFAS chemicals in surface coatings cannot be manufactured or imported into the United States without notification and review under TSCA.</a:t>
            </a:r>
          </a:p>
        </p:txBody>
      </p:sp>
      <p:sp>
        <p:nvSpPr>
          <p:cNvPr id="9" name="Slide Number Placeholder 8"/>
          <p:cNvSpPr>
            <a:spLocks noGrp="1"/>
          </p:cNvSpPr>
          <p:nvPr>
            <p:ph type="sldNum" sz="quarter" idx="12"/>
          </p:nvPr>
        </p:nvSpPr>
        <p:spPr/>
        <p:txBody>
          <a:bodyPr/>
          <a:lstStyle/>
          <a:p>
            <a:fld id="{F78498E3-9FBF-46FE-87F5-F028E832A097}" type="slidenum">
              <a:rPr lang="en-US" smtClean="0"/>
              <a:t>7</a:t>
            </a:fld>
            <a:endParaRPr lang="en-US" dirty="0"/>
          </a:p>
        </p:txBody>
      </p:sp>
      <p:sp>
        <p:nvSpPr>
          <p:cNvPr id="7" name="Rectangle 4">
            <a:extLst>
              <a:ext uri="{FF2B5EF4-FFF2-40B4-BE49-F238E27FC236}">
                <a16:creationId xmlns:a16="http://schemas.microsoft.com/office/drawing/2014/main" id="{14E65BF2-AF08-46EA-A1FB-BD532A171E18}"/>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8">
            <a:extLst>
              <a:ext uri="{FF2B5EF4-FFF2-40B4-BE49-F238E27FC236}">
                <a16:creationId xmlns:a16="http://schemas.microsoft.com/office/drawing/2014/main" id="{BC494410-5308-4962-9072-90B7AE768970}"/>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14400" algn="l"/>
              </a:tabLst>
              <a:defRPr>
                <a:solidFill>
                  <a:schemeClr val="tx1"/>
                </a:solidFill>
                <a:latin typeface="Arial" panose="020B0604020202020204" pitchFamily="34" charset="0"/>
              </a:defRPr>
            </a:lvl1pPr>
            <a:lvl2pPr eaLnBrk="0" fontAlgn="base" hangingPunct="0">
              <a:spcBef>
                <a:spcPct val="0"/>
              </a:spcBef>
              <a:spcAft>
                <a:spcPct val="0"/>
              </a:spcAft>
              <a:tabLst>
                <a:tab pos="914400" algn="l"/>
              </a:tabLst>
              <a:defRPr>
                <a:solidFill>
                  <a:schemeClr val="tx1"/>
                </a:solidFill>
                <a:latin typeface="Arial" panose="020B0604020202020204" pitchFamily="34" charset="0"/>
              </a:defRPr>
            </a:lvl2pPr>
            <a:lvl3pPr eaLnBrk="0" fontAlgn="base" hangingPunct="0">
              <a:spcBef>
                <a:spcPct val="0"/>
              </a:spcBef>
              <a:spcAft>
                <a:spcPct val="0"/>
              </a:spcAft>
              <a:tabLst>
                <a:tab pos="914400" algn="l"/>
              </a:tabLst>
              <a:defRPr>
                <a:solidFill>
                  <a:schemeClr val="tx1"/>
                </a:solidFill>
                <a:latin typeface="Arial" panose="020B0604020202020204" pitchFamily="34" charset="0"/>
              </a:defRPr>
            </a:lvl3pPr>
            <a:lvl4pPr eaLnBrk="0" fontAlgn="base" hangingPunct="0">
              <a:spcBef>
                <a:spcPct val="0"/>
              </a:spcBef>
              <a:spcAft>
                <a:spcPct val="0"/>
              </a:spcAft>
              <a:tabLst>
                <a:tab pos="914400" algn="l"/>
              </a:tabLst>
              <a:defRPr>
                <a:solidFill>
                  <a:schemeClr val="tx1"/>
                </a:solidFill>
                <a:latin typeface="Arial" panose="020B0604020202020204" pitchFamily="34" charset="0"/>
              </a:defRPr>
            </a:lvl4pPr>
            <a:lvl5pPr eaLnBrk="0" fontAlgn="base" hangingPunct="0">
              <a:spcBef>
                <a:spcPct val="0"/>
              </a:spcBef>
              <a:spcAft>
                <a:spcPct val="0"/>
              </a:spcAft>
              <a:tabLst>
                <a:tab pos="914400" algn="l"/>
              </a:tabLst>
              <a:defRPr>
                <a:solidFill>
                  <a:schemeClr val="tx1"/>
                </a:solidFill>
                <a:latin typeface="Arial" panose="020B0604020202020204" pitchFamily="34" charset="0"/>
              </a:defRPr>
            </a:lvl5pPr>
            <a:lvl6pPr eaLnBrk="0" fontAlgn="base" hangingPunct="0">
              <a:spcBef>
                <a:spcPct val="0"/>
              </a:spcBef>
              <a:spcAft>
                <a:spcPct val="0"/>
              </a:spcAft>
              <a:tabLst>
                <a:tab pos="914400" algn="l"/>
              </a:tabLst>
              <a:defRPr>
                <a:solidFill>
                  <a:schemeClr val="tx1"/>
                </a:solidFill>
                <a:latin typeface="Arial" panose="020B0604020202020204" pitchFamily="34" charset="0"/>
              </a:defRPr>
            </a:lvl6pPr>
            <a:lvl7pPr eaLnBrk="0" fontAlgn="base" hangingPunct="0">
              <a:spcBef>
                <a:spcPct val="0"/>
              </a:spcBef>
              <a:spcAft>
                <a:spcPct val="0"/>
              </a:spcAft>
              <a:tabLst>
                <a:tab pos="914400" algn="l"/>
              </a:tabLst>
              <a:defRPr>
                <a:solidFill>
                  <a:schemeClr val="tx1"/>
                </a:solidFill>
                <a:latin typeface="Arial" panose="020B0604020202020204" pitchFamily="34" charset="0"/>
              </a:defRPr>
            </a:lvl7pPr>
            <a:lvl8pPr eaLnBrk="0" fontAlgn="base" hangingPunct="0">
              <a:spcBef>
                <a:spcPct val="0"/>
              </a:spcBef>
              <a:spcAft>
                <a:spcPct val="0"/>
              </a:spcAft>
              <a:tabLst>
                <a:tab pos="914400" algn="l"/>
              </a:tabLst>
              <a:defRPr>
                <a:solidFill>
                  <a:schemeClr val="tx1"/>
                </a:solidFill>
                <a:latin typeface="Arial" panose="020B0604020202020204" pitchFamily="34" charset="0"/>
              </a:defRPr>
            </a:lvl8pPr>
            <a:lvl9pPr eaLnBrk="0" fontAlgn="base" hangingPunct="0">
              <a:spcBef>
                <a:spcPct val="0"/>
              </a:spcBef>
              <a:spcAft>
                <a:spcPct val="0"/>
              </a:spcAft>
              <a:tabLst>
                <a:tab pos="9144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70345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49F0B-58F1-4512-86AF-58AAA986B621}"/>
              </a:ext>
            </a:extLst>
          </p:cNvPr>
          <p:cNvSpPr>
            <a:spLocks noGrp="1"/>
          </p:cNvSpPr>
          <p:nvPr>
            <p:ph type="title"/>
          </p:nvPr>
        </p:nvSpPr>
        <p:spPr>
          <a:xfrm>
            <a:off x="457200" y="178064"/>
            <a:ext cx="6781800" cy="701279"/>
          </a:xfrm>
        </p:spPr>
        <p:txBody>
          <a:bodyPr/>
          <a:lstStyle/>
          <a:p>
            <a:r>
              <a:rPr lang="en-US" b="1" dirty="0"/>
              <a:t>Highlighted Actions</a:t>
            </a:r>
          </a:p>
        </p:txBody>
      </p:sp>
      <p:sp>
        <p:nvSpPr>
          <p:cNvPr id="3" name="Content Placeholder 2">
            <a:extLst>
              <a:ext uri="{FF2B5EF4-FFF2-40B4-BE49-F238E27FC236}">
                <a16:creationId xmlns:a16="http://schemas.microsoft.com/office/drawing/2014/main" id="{92409862-92D2-4293-93D9-C66D1D8EA09E}"/>
              </a:ext>
            </a:extLst>
          </p:cNvPr>
          <p:cNvSpPr>
            <a:spLocks noGrp="1"/>
          </p:cNvSpPr>
          <p:nvPr>
            <p:ph idx="1"/>
          </p:nvPr>
        </p:nvSpPr>
        <p:spPr>
          <a:xfrm>
            <a:off x="533400" y="1016266"/>
            <a:ext cx="7848600" cy="3200399"/>
          </a:xfrm>
        </p:spPr>
        <p:txBody>
          <a:bodyPr>
            <a:normAutofit fontScale="92500" lnSpcReduction="20000"/>
          </a:bodyPr>
          <a:lstStyle/>
          <a:p>
            <a:pPr>
              <a:spcAft>
                <a:spcPts val="1200"/>
              </a:spcAft>
            </a:pPr>
            <a:r>
              <a:rPr lang="en-US" sz="2400" b="1" dirty="0">
                <a:latin typeface="Calibri" panose="020F0502020204030204" pitchFamily="34" charset="0"/>
                <a:cs typeface="Calibri" panose="020F0502020204030204" pitchFamily="34" charset="0"/>
              </a:rPr>
              <a:t>Surface Water Protection</a:t>
            </a:r>
          </a:p>
          <a:p>
            <a:pPr marL="342900" indent="-342900">
              <a:spcBef>
                <a:spcPts val="0"/>
              </a:spcBef>
              <a:spcAft>
                <a:spcPts val="1200"/>
              </a:spcAft>
              <a:buFont typeface="Symbol" panose="05050102010706020507" pitchFamily="18" charset="2"/>
              <a:buChar char=""/>
            </a:pPr>
            <a:r>
              <a:rPr lang="en-US" sz="2400" dirty="0">
                <a:latin typeface="Calibri" panose="020F0502020204030204" pitchFamily="34" charset="0"/>
                <a:cs typeface="Calibri" panose="020F0502020204030204" pitchFamily="34" charset="0"/>
              </a:rPr>
              <a:t>EPA plans to develop national Clean Water Act human health and aquatic life criteria for PFAS, as data supports.</a:t>
            </a:r>
          </a:p>
          <a:p>
            <a:pPr marL="342900" indent="-342900">
              <a:spcBef>
                <a:spcPts val="0"/>
              </a:spcBef>
              <a:spcAft>
                <a:spcPts val="1200"/>
              </a:spcAft>
              <a:buFont typeface="Symbol" panose="05050102010706020507" pitchFamily="18" charset="2"/>
              <a:buChar char=""/>
            </a:pPr>
            <a:r>
              <a:rPr lang="en-US" sz="2400" dirty="0">
                <a:latin typeface="Calibri" panose="020F0502020204030204" pitchFamily="34" charset="0"/>
                <a:cs typeface="Calibri" panose="020F0502020204030204" pitchFamily="34" charset="0"/>
              </a:rPr>
              <a:t>EPA is examining available information about PFAS released into surface waters by industrial sources to determine if additional study is needed for potential regulation in this area. </a:t>
            </a:r>
          </a:p>
          <a:p>
            <a:pPr>
              <a:spcBef>
                <a:spcPts val="0"/>
              </a:spcBef>
              <a:spcAft>
                <a:spcPts val="1200"/>
              </a:spcAft>
            </a:pPr>
            <a:r>
              <a:rPr lang="en-US" sz="2400" b="1" dirty="0">
                <a:latin typeface="Calibri" panose="020F0502020204030204" pitchFamily="34" charset="0"/>
                <a:cs typeface="Calibri" panose="020F0502020204030204" pitchFamily="34" charset="0"/>
              </a:rPr>
              <a:t>Biosolids</a:t>
            </a:r>
          </a:p>
          <a:p>
            <a:pPr marL="342900" indent="-342900">
              <a:spcBef>
                <a:spcPts val="0"/>
              </a:spcBef>
              <a:spcAft>
                <a:spcPts val="1200"/>
              </a:spcAft>
              <a:buFont typeface="Symbol" panose="05050102010706020507" pitchFamily="18" charset="2"/>
              <a:buChar char=""/>
            </a:pPr>
            <a:r>
              <a:rPr lang="en-US" sz="2400" dirty="0">
                <a:latin typeface="Calibri" panose="020F0502020204030204" pitchFamily="34" charset="0"/>
                <a:cs typeface="Calibri" panose="020F0502020204030204" pitchFamily="34" charset="0"/>
              </a:rPr>
              <a:t>EPA will be developing risk assessments for PFOA and PFOS to understand any potential health impacts.</a:t>
            </a:r>
            <a:endParaRPr lang="en-US" dirty="0"/>
          </a:p>
        </p:txBody>
      </p:sp>
      <p:sp>
        <p:nvSpPr>
          <p:cNvPr id="4" name="Slide Number Placeholder 3">
            <a:extLst>
              <a:ext uri="{FF2B5EF4-FFF2-40B4-BE49-F238E27FC236}">
                <a16:creationId xmlns:a16="http://schemas.microsoft.com/office/drawing/2014/main" id="{FC91F908-5553-4734-BE69-D2EEE7EA7816}"/>
              </a:ext>
            </a:extLst>
          </p:cNvPr>
          <p:cNvSpPr>
            <a:spLocks noGrp="1"/>
          </p:cNvSpPr>
          <p:nvPr>
            <p:ph type="sldNum" sz="quarter" idx="12"/>
          </p:nvPr>
        </p:nvSpPr>
        <p:spPr/>
        <p:txBody>
          <a:bodyPr/>
          <a:lstStyle/>
          <a:p>
            <a:fld id="{F78498E3-9FBF-46FE-87F5-F028E832A097}" type="slidenum">
              <a:rPr lang="en-US" smtClean="0"/>
              <a:t>8</a:t>
            </a:fld>
            <a:endParaRPr lang="en-US" dirty="0"/>
          </a:p>
        </p:txBody>
      </p:sp>
    </p:spTree>
    <p:extLst>
      <p:ext uri="{BB962C8B-B14F-4D97-AF65-F5344CB8AC3E}">
        <p14:creationId xmlns:p14="http://schemas.microsoft.com/office/powerpoint/2010/main" val="81918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392" y="117872"/>
            <a:ext cx="6781800" cy="701279"/>
          </a:xfrm>
          <a:solidFill>
            <a:schemeClr val="bg1"/>
          </a:solidFill>
        </p:spPr>
        <p:txBody>
          <a:bodyPr/>
          <a:lstStyle/>
          <a:p>
            <a:r>
              <a:rPr lang="en-US" b="1" dirty="0"/>
              <a:t>Highlighted Actions</a:t>
            </a:r>
          </a:p>
        </p:txBody>
      </p:sp>
      <p:sp>
        <p:nvSpPr>
          <p:cNvPr id="3" name="Content Placeholder 2"/>
          <p:cNvSpPr>
            <a:spLocks noGrp="1"/>
          </p:cNvSpPr>
          <p:nvPr>
            <p:ph idx="1"/>
          </p:nvPr>
        </p:nvSpPr>
        <p:spPr>
          <a:xfrm>
            <a:off x="533400" y="819151"/>
            <a:ext cx="7924800" cy="3648850"/>
          </a:xfrm>
        </p:spPr>
        <p:txBody>
          <a:bodyPr>
            <a:normAutofit lnSpcReduction="10000"/>
          </a:bodyPr>
          <a:lstStyle/>
          <a:p>
            <a:pPr>
              <a:spcBef>
                <a:spcPts val="0"/>
              </a:spcBef>
              <a:spcAft>
                <a:spcPts val="1200"/>
              </a:spcAft>
            </a:pPr>
            <a:r>
              <a:rPr lang="en-US" sz="2400" b="1" dirty="0">
                <a:latin typeface="Calibri" panose="020F0502020204030204" pitchFamily="34" charset="0"/>
                <a:cs typeface="Calibri" panose="020F0502020204030204" pitchFamily="34" charset="0"/>
              </a:rPr>
              <a:t>Research</a:t>
            </a:r>
          </a:p>
          <a:p>
            <a:pPr marL="342900" lvl="0" indent="-342900">
              <a:spcBef>
                <a:spcPts val="0"/>
              </a:spcBef>
              <a:spcAft>
                <a:spcPts val="1200"/>
              </a:spcAft>
              <a:buFont typeface="Symbol" panose="05050102010706020507" pitchFamily="18" charset="2"/>
              <a:buChar char=""/>
            </a:pPr>
            <a:r>
              <a:rPr lang="en-US" sz="2000" dirty="0">
                <a:solidFill>
                  <a:srgbClr val="4A4F5D"/>
                </a:solidFill>
                <a:latin typeface="Calibri" panose="020F0502020204030204" pitchFamily="34" charset="0"/>
                <a:cs typeface="Calibri" panose="020F0502020204030204" pitchFamily="34" charset="0"/>
              </a:rPr>
              <a:t>EPA continues to compile and assess human and ecological toxicity information on PFAS to support risk management decisions.</a:t>
            </a:r>
          </a:p>
          <a:p>
            <a:pPr marL="800100" lvl="1" indent="-342900">
              <a:spcBef>
                <a:spcPts val="0"/>
              </a:spcBef>
              <a:spcAft>
                <a:spcPts val="12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Calibri" panose="020F0502020204030204" pitchFamily="34" charset="0"/>
              </a:rPr>
              <a:t>EPA is completing peer-reviewed toxicity assessments GenX chemicals and PFBS. </a:t>
            </a:r>
            <a:endParaRPr lang="en-US" sz="2000" dirty="0">
              <a:latin typeface="Calibri" panose="020F0502020204030204" pitchFamily="34" charset="0"/>
              <a:cs typeface="Calibri" panose="020F0502020204030204" pitchFamily="34" charset="0"/>
            </a:endParaRPr>
          </a:p>
          <a:p>
            <a:pPr marL="800100" lvl="1" indent="-342900">
              <a:spcBef>
                <a:spcPts val="0"/>
              </a:spcBef>
              <a:spcAft>
                <a:spcPts val="12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Calibri" panose="020F0502020204030204" pitchFamily="34" charset="0"/>
              </a:rPr>
              <a:t>EPA is developing peer-reviewed toxicity assessments for PFBA, PFHxA, PFHxS, PFNA, and PFDA to support stakeholders. </a:t>
            </a:r>
          </a:p>
          <a:p>
            <a:pPr marL="800100" lvl="1" indent="-342900">
              <a:spcBef>
                <a:spcPts val="0"/>
              </a:spcBef>
              <a:spcAft>
                <a:spcPts val="12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Calibri" panose="020F0502020204030204" pitchFamily="34" charset="0"/>
              </a:rPr>
              <a:t>EPA is applying high-throughput toxicology testing to study the toxicity of the larger universe of PFAS. </a:t>
            </a:r>
          </a:p>
          <a:p>
            <a:pPr lvl="0">
              <a:spcBef>
                <a:spcPts val="0"/>
              </a:spcBef>
              <a:spcAft>
                <a:spcPts val="1200"/>
              </a:spcAft>
            </a:pPr>
            <a:endParaRPr lang="en-US" sz="2000" dirty="0">
              <a:latin typeface="Calibri" panose="020F0502020204030204" pitchFamily="34" charset="0"/>
              <a:cs typeface="Calibri" panose="020F0502020204030204" pitchFamily="34" charset="0"/>
            </a:endParaRPr>
          </a:p>
          <a:p>
            <a:pPr lvl="0">
              <a:spcBef>
                <a:spcPts val="0"/>
              </a:spcBef>
              <a:spcAft>
                <a:spcPts val="1200"/>
              </a:spcAft>
            </a:pPr>
            <a:endParaRPr lang="en-US" sz="2000" dirty="0">
              <a:latin typeface="Calibri" panose="020F0502020204030204" pitchFamily="34" charset="0"/>
              <a:cs typeface="Calibri" panose="020F0502020204030204" pitchFamily="34" charset="0"/>
            </a:endParaRPr>
          </a:p>
          <a:p>
            <a:pPr marL="342900" lvl="0" indent="-342900">
              <a:spcBef>
                <a:spcPts val="0"/>
              </a:spcBef>
              <a:spcAft>
                <a:spcPts val="1200"/>
              </a:spcAft>
              <a:buFont typeface="Symbol" panose="05050102010706020507" pitchFamily="18" charset="2"/>
              <a:buChar char=""/>
            </a:pPr>
            <a:endParaRPr lang="en-US" sz="1700" b="1" dirty="0"/>
          </a:p>
        </p:txBody>
      </p:sp>
      <p:sp>
        <p:nvSpPr>
          <p:cNvPr id="9" name="Slide Number Placeholder 8"/>
          <p:cNvSpPr>
            <a:spLocks noGrp="1"/>
          </p:cNvSpPr>
          <p:nvPr>
            <p:ph type="sldNum" sz="quarter" idx="12"/>
          </p:nvPr>
        </p:nvSpPr>
        <p:spPr/>
        <p:txBody>
          <a:bodyPr/>
          <a:lstStyle/>
          <a:p>
            <a:fld id="{F78498E3-9FBF-46FE-87F5-F028E832A097}" type="slidenum">
              <a:rPr lang="en-US" smtClean="0"/>
              <a:t>9</a:t>
            </a:fld>
            <a:endParaRPr lang="en-US" dirty="0"/>
          </a:p>
        </p:txBody>
      </p:sp>
      <p:sp>
        <p:nvSpPr>
          <p:cNvPr id="7" name="Rectangle 4">
            <a:extLst>
              <a:ext uri="{FF2B5EF4-FFF2-40B4-BE49-F238E27FC236}">
                <a16:creationId xmlns:a16="http://schemas.microsoft.com/office/drawing/2014/main" id="{14E65BF2-AF08-46EA-A1FB-BD532A171E18}"/>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8">
            <a:extLst>
              <a:ext uri="{FF2B5EF4-FFF2-40B4-BE49-F238E27FC236}">
                <a16:creationId xmlns:a16="http://schemas.microsoft.com/office/drawing/2014/main" id="{BC494410-5308-4962-9072-90B7AE768970}"/>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14400" algn="l"/>
              </a:tabLst>
              <a:defRPr>
                <a:solidFill>
                  <a:schemeClr val="tx1"/>
                </a:solidFill>
                <a:latin typeface="Arial" panose="020B0604020202020204" pitchFamily="34" charset="0"/>
              </a:defRPr>
            </a:lvl1pPr>
            <a:lvl2pPr eaLnBrk="0" fontAlgn="base" hangingPunct="0">
              <a:spcBef>
                <a:spcPct val="0"/>
              </a:spcBef>
              <a:spcAft>
                <a:spcPct val="0"/>
              </a:spcAft>
              <a:tabLst>
                <a:tab pos="914400" algn="l"/>
              </a:tabLst>
              <a:defRPr>
                <a:solidFill>
                  <a:schemeClr val="tx1"/>
                </a:solidFill>
                <a:latin typeface="Arial" panose="020B0604020202020204" pitchFamily="34" charset="0"/>
              </a:defRPr>
            </a:lvl2pPr>
            <a:lvl3pPr eaLnBrk="0" fontAlgn="base" hangingPunct="0">
              <a:spcBef>
                <a:spcPct val="0"/>
              </a:spcBef>
              <a:spcAft>
                <a:spcPct val="0"/>
              </a:spcAft>
              <a:tabLst>
                <a:tab pos="914400" algn="l"/>
              </a:tabLst>
              <a:defRPr>
                <a:solidFill>
                  <a:schemeClr val="tx1"/>
                </a:solidFill>
                <a:latin typeface="Arial" panose="020B0604020202020204" pitchFamily="34" charset="0"/>
              </a:defRPr>
            </a:lvl3pPr>
            <a:lvl4pPr eaLnBrk="0" fontAlgn="base" hangingPunct="0">
              <a:spcBef>
                <a:spcPct val="0"/>
              </a:spcBef>
              <a:spcAft>
                <a:spcPct val="0"/>
              </a:spcAft>
              <a:tabLst>
                <a:tab pos="914400" algn="l"/>
              </a:tabLst>
              <a:defRPr>
                <a:solidFill>
                  <a:schemeClr val="tx1"/>
                </a:solidFill>
                <a:latin typeface="Arial" panose="020B0604020202020204" pitchFamily="34" charset="0"/>
              </a:defRPr>
            </a:lvl4pPr>
            <a:lvl5pPr eaLnBrk="0" fontAlgn="base" hangingPunct="0">
              <a:spcBef>
                <a:spcPct val="0"/>
              </a:spcBef>
              <a:spcAft>
                <a:spcPct val="0"/>
              </a:spcAft>
              <a:tabLst>
                <a:tab pos="914400" algn="l"/>
              </a:tabLst>
              <a:defRPr>
                <a:solidFill>
                  <a:schemeClr val="tx1"/>
                </a:solidFill>
                <a:latin typeface="Arial" panose="020B0604020202020204" pitchFamily="34" charset="0"/>
              </a:defRPr>
            </a:lvl5pPr>
            <a:lvl6pPr eaLnBrk="0" fontAlgn="base" hangingPunct="0">
              <a:spcBef>
                <a:spcPct val="0"/>
              </a:spcBef>
              <a:spcAft>
                <a:spcPct val="0"/>
              </a:spcAft>
              <a:tabLst>
                <a:tab pos="914400" algn="l"/>
              </a:tabLst>
              <a:defRPr>
                <a:solidFill>
                  <a:schemeClr val="tx1"/>
                </a:solidFill>
                <a:latin typeface="Arial" panose="020B0604020202020204" pitchFamily="34" charset="0"/>
              </a:defRPr>
            </a:lvl6pPr>
            <a:lvl7pPr eaLnBrk="0" fontAlgn="base" hangingPunct="0">
              <a:spcBef>
                <a:spcPct val="0"/>
              </a:spcBef>
              <a:spcAft>
                <a:spcPct val="0"/>
              </a:spcAft>
              <a:tabLst>
                <a:tab pos="914400" algn="l"/>
              </a:tabLst>
              <a:defRPr>
                <a:solidFill>
                  <a:schemeClr val="tx1"/>
                </a:solidFill>
                <a:latin typeface="Arial" panose="020B0604020202020204" pitchFamily="34" charset="0"/>
              </a:defRPr>
            </a:lvl7pPr>
            <a:lvl8pPr eaLnBrk="0" fontAlgn="base" hangingPunct="0">
              <a:spcBef>
                <a:spcPct val="0"/>
              </a:spcBef>
              <a:spcAft>
                <a:spcPct val="0"/>
              </a:spcAft>
              <a:tabLst>
                <a:tab pos="914400" algn="l"/>
              </a:tabLst>
              <a:defRPr>
                <a:solidFill>
                  <a:schemeClr val="tx1"/>
                </a:solidFill>
                <a:latin typeface="Arial" panose="020B0604020202020204" pitchFamily="34" charset="0"/>
              </a:defRPr>
            </a:lvl8pPr>
            <a:lvl9pPr eaLnBrk="0" fontAlgn="base" hangingPunct="0">
              <a:spcBef>
                <a:spcPct val="0"/>
              </a:spcBef>
              <a:spcAft>
                <a:spcPct val="0"/>
              </a:spcAft>
              <a:tabLst>
                <a:tab pos="9144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26042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392" y="117872"/>
            <a:ext cx="6781800" cy="701279"/>
          </a:xfrm>
          <a:solidFill>
            <a:schemeClr val="bg1"/>
          </a:solidFill>
        </p:spPr>
        <p:txBody>
          <a:bodyPr/>
          <a:lstStyle/>
          <a:p>
            <a:r>
              <a:rPr lang="en-US" b="1" dirty="0"/>
              <a:t>Highlighted Actions</a:t>
            </a:r>
          </a:p>
        </p:txBody>
      </p:sp>
      <p:sp>
        <p:nvSpPr>
          <p:cNvPr id="3" name="Content Placeholder 2"/>
          <p:cNvSpPr>
            <a:spLocks noGrp="1"/>
          </p:cNvSpPr>
          <p:nvPr>
            <p:ph idx="1"/>
          </p:nvPr>
        </p:nvSpPr>
        <p:spPr>
          <a:xfrm>
            <a:off x="533400" y="819151"/>
            <a:ext cx="7924800" cy="3648850"/>
          </a:xfrm>
        </p:spPr>
        <p:txBody>
          <a:bodyPr>
            <a:normAutofit/>
          </a:bodyPr>
          <a:lstStyle/>
          <a:p>
            <a:pPr>
              <a:spcBef>
                <a:spcPts val="0"/>
              </a:spcBef>
              <a:spcAft>
                <a:spcPts val="1200"/>
              </a:spcAft>
            </a:pPr>
            <a:r>
              <a:rPr lang="en-US" sz="2400" b="1" dirty="0">
                <a:latin typeface="Calibri" panose="020F0502020204030204" pitchFamily="34" charset="0"/>
                <a:cs typeface="Calibri" panose="020F0502020204030204" pitchFamily="34" charset="0"/>
              </a:rPr>
              <a:t>Research, continued</a:t>
            </a:r>
          </a:p>
          <a:p>
            <a:pPr marL="342900" lvl="0" indent="-342900">
              <a:spcBef>
                <a:spcPts val="0"/>
              </a:spcBef>
              <a:spcAft>
                <a:spcPts val="1200"/>
              </a:spcAft>
              <a:buFont typeface="Symbol" panose="05050102010706020507" pitchFamily="18" charset="2"/>
              <a:buChar char=""/>
            </a:pPr>
            <a:r>
              <a:rPr lang="en-US" sz="2000" dirty="0">
                <a:latin typeface="Calibri" panose="020F0502020204030204" pitchFamily="34" charset="0"/>
                <a:cs typeface="Calibri" panose="020F0502020204030204" pitchFamily="34" charset="0"/>
              </a:rPr>
              <a:t>EPA continues to develop new methods to test for additional PFAS in drinking water. </a:t>
            </a:r>
          </a:p>
          <a:p>
            <a:pPr marL="342900" lvl="0" indent="-342900">
              <a:spcBef>
                <a:spcPts val="0"/>
              </a:spcBef>
              <a:spcAft>
                <a:spcPts val="1200"/>
              </a:spcAft>
              <a:buFont typeface="Symbol" panose="05050102010706020507" pitchFamily="18" charset="2"/>
              <a:buChar char=""/>
            </a:pPr>
            <a:r>
              <a:rPr lang="en-US" sz="2000" dirty="0">
                <a:latin typeface="Calibri" panose="020F0502020204030204" pitchFamily="34" charset="0"/>
                <a:cs typeface="Calibri" panose="020F0502020204030204" pitchFamily="34" charset="0"/>
              </a:rPr>
              <a:t>The Agency is also validating analytical methods for surface water, ground water, wastewater, soils, sediments and biosolids; developing new methods to test for PFAS in ambient air and in emissions; and improving laboratory methods to discover unknown PFAS.</a:t>
            </a:r>
          </a:p>
          <a:p>
            <a:pPr marL="342900" lvl="0" indent="-342900">
              <a:spcBef>
                <a:spcPts val="0"/>
              </a:spcBef>
              <a:spcAft>
                <a:spcPts val="1200"/>
              </a:spcAft>
              <a:buFont typeface="Symbol" panose="05050102010706020507" pitchFamily="18" charset="2"/>
              <a:buChar char=""/>
            </a:pPr>
            <a:r>
              <a:rPr lang="en-US" sz="2000" dirty="0">
                <a:latin typeface="Calibri" panose="020F0502020204030204" pitchFamily="34" charset="0"/>
                <a:cs typeface="Calibri" panose="020F0502020204030204" pitchFamily="34" charset="0"/>
              </a:rPr>
              <a:t>EPA is developing exposure models to understand how PFAS moves through the environment to impact people and ecosystems.</a:t>
            </a:r>
          </a:p>
          <a:p>
            <a:pPr marL="342900" lvl="0" indent="-342900">
              <a:spcBef>
                <a:spcPts val="0"/>
              </a:spcBef>
              <a:spcAft>
                <a:spcPts val="1200"/>
              </a:spcAft>
              <a:buFont typeface="Symbol" panose="05050102010706020507" pitchFamily="18" charset="2"/>
              <a:buChar char=""/>
            </a:pPr>
            <a:endParaRPr lang="en-US" sz="2000" dirty="0">
              <a:latin typeface="Calibri" panose="020F0502020204030204" pitchFamily="34" charset="0"/>
              <a:cs typeface="Calibri" panose="020F0502020204030204" pitchFamily="34" charset="0"/>
            </a:endParaRPr>
          </a:p>
          <a:p>
            <a:pPr lvl="0">
              <a:spcBef>
                <a:spcPts val="0"/>
              </a:spcBef>
              <a:spcAft>
                <a:spcPts val="1200"/>
              </a:spcAft>
            </a:pPr>
            <a:endParaRPr lang="en-US" sz="2000" dirty="0">
              <a:latin typeface="Calibri" panose="020F0502020204030204" pitchFamily="34" charset="0"/>
              <a:cs typeface="Calibri" panose="020F0502020204030204" pitchFamily="34" charset="0"/>
            </a:endParaRPr>
          </a:p>
          <a:p>
            <a:pPr lvl="0">
              <a:spcBef>
                <a:spcPts val="0"/>
              </a:spcBef>
              <a:spcAft>
                <a:spcPts val="1200"/>
              </a:spcAft>
            </a:pPr>
            <a:endParaRPr lang="en-US" sz="2000" dirty="0">
              <a:latin typeface="Calibri" panose="020F0502020204030204" pitchFamily="34" charset="0"/>
              <a:cs typeface="Calibri" panose="020F0502020204030204" pitchFamily="34" charset="0"/>
            </a:endParaRPr>
          </a:p>
          <a:p>
            <a:pPr marL="342900" lvl="0" indent="-342900">
              <a:spcBef>
                <a:spcPts val="0"/>
              </a:spcBef>
              <a:spcAft>
                <a:spcPts val="1200"/>
              </a:spcAft>
              <a:buFont typeface="Symbol" panose="05050102010706020507" pitchFamily="18" charset="2"/>
              <a:buChar char=""/>
            </a:pPr>
            <a:endParaRPr lang="en-US" sz="1700" b="1" dirty="0"/>
          </a:p>
        </p:txBody>
      </p:sp>
      <p:sp>
        <p:nvSpPr>
          <p:cNvPr id="9" name="Slide Number Placeholder 8"/>
          <p:cNvSpPr>
            <a:spLocks noGrp="1"/>
          </p:cNvSpPr>
          <p:nvPr>
            <p:ph type="sldNum" sz="quarter" idx="12"/>
          </p:nvPr>
        </p:nvSpPr>
        <p:spPr/>
        <p:txBody>
          <a:bodyPr/>
          <a:lstStyle/>
          <a:p>
            <a:fld id="{F78498E3-9FBF-46FE-87F5-F028E832A097}" type="slidenum">
              <a:rPr lang="en-US" smtClean="0"/>
              <a:t>10</a:t>
            </a:fld>
            <a:endParaRPr lang="en-US" dirty="0"/>
          </a:p>
        </p:txBody>
      </p:sp>
      <p:sp>
        <p:nvSpPr>
          <p:cNvPr id="7" name="Rectangle 4">
            <a:extLst>
              <a:ext uri="{FF2B5EF4-FFF2-40B4-BE49-F238E27FC236}">
                <a16:creationId xmlns:a16="http://schemas.microsoft.com/office/drawing/2014/main" id="{14E65BF2-AF08-46EA-A1FB-BD532A171E18}"/>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8">
            <a:extLst>
              <a:ext uri="{FF2B5EF4-FFF2-40B4-BE49-F238E27FC236}">
                <a16:creationId xmlns:a16="http://schemas.microsoft.com/office/drawing/2014/main" id="{BC494410-5308-4962-9072-90B7AE768970}"/>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14400" algn="l"/>
              </a:tabLst>
              <a:defRPr>
                <a:solidFill>
                  <a:schemeClr val="tx1"/>
                </a:solidFill>
                <a:latin typeface="Arial" panose="020B0604020202020204" pitchFamily="34" charset="0"/>
              </a:defRPr>
            </a:lvl1pPr>
            <a:lvl2pPr eaLnBrk="0" fontAlgn="base" hangingPunct="0">
              <a:spcBef>
                <a:spcPct val="0"/>
              </a:spcBef>
              <a:spcAft>
                <a:spcPct val="0"/>
              </a:spcAft>
              <a:tabLst>
                <a:tab pos="914400" algn="l"/>
              </a:tabLst>
              <a:defRPr>
                <a:solidFill>
                  <a:schemeClr val="tx1"/>
                </a:solidFill>
                <a:latin typeface="Arial" panose="020B0604020202020204" pitchFamily="34" charset="0"/>
              </a:defRPr>
            </a:lvl2pPr>
            <a:lvl3pPr eaLnBrk="0" fontAlgn="base" hangingPunct="0">
              <a:spcBef>
                <a:spcPct val="0"/>
              </a:spcBef>
              <a:spcAft>
                <a:spcPct val="0"/>
              </a:spcAft>
              <a:tabLst>
                <a:tab pos="914400" algn="l"/>
              </a:tabLst>
              <a:defRPr>
                <a:solidFill>
                  <a:schemeClr val="tx1"/>
                </a:solidFill>
                <a:latin typeface="Arial" panose="020B0604020202020204" pitchFamily="34" charset="0"/>
              </a:defRPr>
            </a:lvl3pPr>
            <a:lvl4pPr eaLnBrk="0" fontAlgn="base" hangingPunct="0">
              <a:spcBef>
                <a:spcPct val="0"/>
              </a:spcBef>
              <a:spcAft>
                <a:spcPct val="0"/>
              </a:spcAft>
              <a:tabLst>
                <a:tab pos="914400" algn="l"/>
              </a:tabLst>
              <a:defRPr>
                <a:solidFill>
                  <a:schemeClr val="tx1"/>
                </a:solidFill>
                <a:latin typeface="Arial" panose="020B0604020202020204" pitchFamily="34" charset="0"/>
              </a:defRPr>
            </a:lvl4pPr>
            <a:lvl5pPr eaLnBrk="0" fontAlgn="base" hangingPunct="0">
              <a:spcBef>
                <a:spcPct val="0"/>
              </a:spcBef>
              <a:spcAft>
                <a:spcPct val="0"/>
              </a:spcAft>
              <a:tabLst>
                <a:tab pos="914400" algn="l"/>
              </a:tabLst>
              <a:defRPr>
                <a:solidFill>
                  <a:schemeClr val="tx1"/>
                </a:solidFill>
                <a:latin typeface="Arial" panose="020B0604020202020204" pitchFamily="34" charset="0"/>
              </a:defRPr>
            </a:lvl5pPr>
            <a:lvl6pPr eaLnBrk="0" fontAlgn="base" hangingPunct="0">
              <a:spcBef>
                <a:spcPct val="0"/>
              </a:spcBef>
              <a:spcAft>
                <a:spcPct val="0"/>
              </a:spcAft>
              <a:tabLst>
                <a:tab pos="914400" algn="l"/>
              </a:tabLst>
              <a:defRPr>
                <a:solidFill>
                  <a:schemeClr val="tx1"/>
                </a:solidFill>
                <a:latin typeface="Arial" panose="020B0604020202020204" pitchFamily="34" charset="0"/>
              </a:defRPr>
            </a:lvl6pPr>
            <a:lvl7pPr eaLnBrk="0" fontAlgn="base" hangingPunct="0">
              <a:spcBef>
                <a:spcPct val="0"/>
              </a:spcBef>
              <a:spcAft>
                <a:spcPct val="0"/>
              </a:spcAft>
              <a:tabLst>
                <a:tab pos="914400" algn="l"/>
              </a:tabLst>
              <a:defRPr>
                <a:solidFill>
                  <a:schemeClr val="tx1"/>
                </a:solidFill>
                <a:latin typeface="Arial" panose="020B0604020202020204" pitchFamily="34" charset="0"/>
              </a:defRPr>
            </a:lvl7pPr>
            <a:lvl8pPr eaLnBrk="0" fontAlgn="base" hangingPunct="0">
              <a:spcBef>
                <a:spcPct val="0"/>
              </a:spcBef>
              <a:spcAft>
                <a:spcPct val="0"/>
              </a:spcAft>
              <a:tabLst>
                <a:tab pos="914400" algn="l"/>
              </a:tabLst>
              <a:defRPr>
                <a:solidFill>
                  <a:schemeClr val="tx1"/>
                </a:solidFill>
                <a:latin typeface="Arial" panose="020B0604020202020204" pitchFamily="34" charset="0"/>
              </a:defRPr>
            </a:lvl8pPr>
            <a:lvl9pPr eaLnBrk="0" fontAlgn="base" hangingPunct="0">
              <a:spcBef>
                <a:spcPct val="0"/>
              </a:spcBef>
              <a:spcAft>
                <a:spcPct val="0"/>
              </a:spcAft>
              <a:tabLst>
                <a:tab pos="9144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36274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428" y="181544"/>
            <a:ext cx="6781800" cy="701279"/>
          </a:xfrm>
          <a:solidFill>
            <a:schemeClr val="bg1"/>
          </a:solidFill>
        </p:spPr>
        <p:txBody>
          <a:bodyPr/>
          <a:lstStyle/>
          <a:p>
            <a:r>
              <a:rPr lang="en-US" b="1" dirty="0"/>
              <a:t>Highlighted Actions</a:t>
            </a:r>
          </a:p>
        </p:txBody>
      </p:sp>
      <p:sp>
        <p:nvSpPr>
          <p:cNvPr id="3" name="Content Placeholder 2"/>
          <p:cNvSpPr>
            <a:spLocks noGrp="1"/>
          </p:cNvSpPr>
          <p:nvPr>
            <p:ph idx="1"/>
          </p:nvPr>
        </p:nvSpPr>
        <p:spPr>
          <a:xfrm>
            <a:off x="533400" y="882823"/>
            <a:ext cx="7653528" cy="3670127"/>
          </a:xfrm>
        </p:spPr>
        <p:txBody>
          <a:bodyPr>
            <a:normAutofit fontScale="92500" lnSpcReduction="20000"/>
          </a:bodyPr>
          <a:lstStyle/>
          <a:p>
            <a:pPr>
              <a:spcBef>
                <a:spcPts val="0"/>
              </a:spcBef>
              <a:spcAft>
                <a:spcPts val="1200"/>
              </a:spcAft>
            </a:pPr>
            <a:r>
              <a:rPr lang="en-US" sz="2400" b="1" dirty="0">
                <a:latin typeface="Calibri" panose="020F0502020204030204" pitchFamily="34" charset="0"/>
                <a:cs typeface="Calibri" panose="020F0502020204030204" pitchFamily="34" charset="0"/>
              </a:rPr>
              <a:t>Research, continued</a:t>
            </a:r>
          </a:p>
          <a:p>
            <a:pPr marL="342900" lvl="0" indent="-342900">
              <a:spcBef>
                <a:spcPts val="0"/>
              </a:spcBef>
              <a:spcAft>
                <a:spcPts val="1200"/>
              </a:spcAft>
              <a:buFont typeface="Symbol" panose="05050102010706020507" pitchFamily="18" charset="2"/>
              <a:buChar char=""/>
            </a:pPr>
            <a:r>
              <a:rPr lang="en-US" sz="2000" dirty="0">
                <a:solidFill>
                  <a:srgbClr val="4A4F5D"/>
                </a:solidFill>
                <a:latin typeface="Calibri" panose="020F0502020204030204" pitchFamily="34" charset="0"/>
                <a:ea typeface="Calibri" panose="020F0502020204030204" pitchFamily="34" charset="0"/>
                <a:cs typeface="Calibri" panose="020F0502020204030204" pitchFamily="34" charset="0"/>
              </a:rPr>
              <a:t>EPA continues to assess and review treatment methods for removing PFAS in drinking water.</a:t>
            </a:r>
          </a:p>
          <a:p>
            <a:pPr marL="342900" lvl="0" indent="-342900">
              <a:spcBef>
                <a:spcPts val="0"/>
              </a:spcBef>
              <a:spcAft>
                <a:spcPts val="1200"/>
              </a:spcAft>
              <a:buFont typeface="Symbol" panose="05050102010706020507" pitchFamily="18" charset="2"/>
              <a:buChar char=""/>
            </a:pPr>
            <a:r>
              <a:rPr lang="en-US" sz="2000" dirty="0">
                <a:solidFill>
                  <a:srgbClr val="4A4F5D"/>
                </a:solidFill>
                <a:latin typeface="Calibri" panose="020F0502020204030204" pitchFamily="34" charset="0"/>
                <a:cs typeface="Calibri" panose="020F0502020204030204" pitchFamily="34" charset="0"/>
              </a:rPr>
              <a:t>EPA is working to develop tools to assist state and local officials with the cleanup of contaminated sites.</a:t>
            </a:r>
          </a:p>
          <a:p>
            <a:pPr marL="342900" lvl="0" indent="-342900">
              <a:spcBef>
                <a:spcPts val="0"/>
              </a:spcBef>
              <a:spcAft>
                <a:spcPts val="1200"/>
              </a:spcAft>
              <a:buFont typeface="Symbol" panose="05050102010706020507" pitchFamily="18" charset="2"/>
              <a:buChar char=""/>
            </a:pPr>
            <a:r>
              <a:rPr lang="en-US" sz="2000" dirty="0">
                <a:latin typeface="Calibri" panose="020F0502020204030204" pitchFamily="34" charset="0"/>
                <a:cs typeface="Calibri" panose="020F0502020204030204" pitchFamily="34" charset="0"/>
              </a:rPr>
              <a:t>EPA is evaluating the effectiveness of technologies and evaluating data on methods for managing the end-of life disposal of PFAS-contaminated materials e.g. via landfills, incineration, and other technologies.</a:t>
            </a:r>
          </a:p>
          <a:p>
            <a:pPr marL="342900" lvl="0" indent="-342900">
              <a:spcBef>
                <a:spcPts val="0"/>
              </a:spcBef>
              <a:spcAft>
                <a:spcPts val="1200"/>
              </a:spcAft>
              <a:buFont typeface="Symbol" panose="05050102010706020507" pitchFamily="18" charset="2"/>
              <a:buChar char=""/>
            </a:pPr>
            <a:r>
              <a:rPr lang="en-US" sz="2000" dirty="0">
                <a:latin typeface="Calibri" panose="020F0502020204030204" pitchFamily="34" charset="0"/>
                <a:cs typeface="Calibri" panose="020F0502020204030204" pitchFamily="34" charset="0"/>
              </a:rPr>
              <a:t>EPA is funding research to generate science-based recommendations for managing PFAS in rural and agricultural areas, and to expand the understanding of environmental risks posed by PFAS in water and waste streams.</a:t>
            </a:r>
          </a:p>
          <a:p>
            <a:pPr lvl="0">
              <a:spcBef>
                <a:spcPts val="0"/>
              </a:spcBef>
              <a:spcAft>
                <a:spcPts val="1200"/>
              </a:spcAft>
            </a:pPr>
            <a:endParaRPr lang="en-US" sz="2000" dirty="0">
              <a:latin typeface="Calibri" panose="020F0502020204030204" pitchFamily="34" charset="0"/>
              <a:cs typeface="Calibri" panose="020F0502020204030204" pitchFamily="34" charset="0"/>
            </a:endParaRPr>
          </a:p>
          <a:p>
            <a:pPr marL="342900" lvl="0" indent="-342900">
              <a:spcBef>
                <a:spcPts val="0"/>
              </a:spcBef>
              <a:spcAft>
                <a:spcPts val="1200"/>
              </a:spcAft>
              <a:buFont typeface="Symbol" panose="05050102010706020507" pitchFamily="18" charset="2"/>
              <a:buChar char=""/>
            </a:pPr>
            <a:endParaRPr lang="en-US" sz="1700" b="1" dirty="0"/>
          </a:p>
        </p:txBody>
      </p:sp>
      <p:sp>
        <p:nvSpPr>
          <p:cNvPr id="9" name="Slide Number Placeholder 8"/>
          <p:cNvSpPr>
            <a:spLocks noGrp="1"/>
          </p:cNvSpPr>
          <p:nvPr>
            <p:ph type="sldNum" sz="quarter" idx="12"/>
          </p:nvPr>
        </p:nvSpPr>
        <p:spPr/>
        <p:txBody>
          <a:bodyPr/>
          <a:lstStyle/>
          <a:p>
            <a:fld id="{F78498E3-9FBF-46FE-87F5-F028E832A097}" type="slidenum">
              <a:rPr lang="en-US" smtClean="0"/>
              <a:t>11</a:t>
            </a:fld>
            <a:endParaRPr lang="en-US" dirty="0"/>
          </a:p>
        </p:txBody>
      </p:sp>
      <p:sp>
        <p:nvSpPr>
          <p:cNvPr id="7" name="Rectangle 4">
            <a:extLst>
              <a:ext uri="{FF2B5EF4-FFF2-40B4-BE49-F238E27FC236}">
                <a16:creationId xmlns:a16="http://schemas.microsoft.com/office/drawing/2014/main" id="{14E65BF2-AF08-46EA-A1FB-BD532A171E18}"/>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8">
            <a:extLst>
              <a:ext uri="{FF2B5EF4-FFF2-40B4-BE49-F238E27FC236}">
                <a16:creationId xmlns:a16="http://schemas.microsoft.com/office/drawing/2014/main" id="{BC494410-5308-4962-9072-90B7AE768970}"/>
              </a:ext>
            </a:extLst>
          </p:cNvPr>
          <p:cNvSpPr>
            <a:spLocks noChangeArrowheads="1"/>
          </p:cNvSpPr>
          <p:nvPr/>
        </p:nvSpPr>
        <p:spPr bwMode="auto">
          <a:xfrm>
            <a:off x="0" y="43934"/>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14400" algn="l"/>
              </a:tabLst>
              <a:defRPr>
                <a:solidFill>
                  <a:schemeClr val="tx1"/>
                </a:solidFill>
                <a:latin typeface="Arial" panose="020B0604020202020204" pitchFamily="34" charset="0"/>
              </a:defRPr>
            </a:lvl1pPr>
            <a:lvl2pPr eaLnBrk="0" fontAlgn="base" hangingPunct="0">
              <a:spcBef>
                <a:spcPct val="0"/>
              </a:spcBef>
              <a:spcAft>
                <a:spcPct val="0"/>
              </a:spcAft>
              <a:tabLst>
                <a:tab pos="914400" algn="l"/>
              </a:tabLst>
              <a:defRPr>
                <a:solidFill>
                  <a:schemeClr val="tx1"/>
                </a:solidFill>
                <a:latin typeface="Arial" panose="020B0604020202020204" pitchFamily="34" charset="0"/>
              </a:defRPr>
            </a:lvl2pPr>
            <a:lvl3pPr eaLnBrk="0" fontAlgn="base" hangingPunct="0">
              <a:spcBef>
                <a:spcPct val="0"/>
              </a:spcBef>
              <a:spcAft>
                <a:spcPct val="0"/>
              </a:spcAft>
              <a:tabLst>
                <a:tab pos="914400" algn="l"/>
              </a:tabLst>
              <a:defRPr>
                <a:solidFill>
                  <a:schemeClr val="tx1"/>
                </a:solidFill>
                <a:latin typeface="Arial" panose="020B0604020202020204" pitchFamily="34" charset="0"/>
              </a:defRPr>
            </a:lvl3pPr>
            <a:lvl4pPr eaLnBrk="0" fontAlgn="base" hangingPunct="0">
              <a:spcBef>
                <a:spcPct val="0"/>
              </a:spcBef>
              <a:spcAft>
                <a:spcPct val="0"/>
              </a:spcAft>
              <a:tabLst>
                <a:tab pos="914400" algn="l"/>
              </a:tabLst>
              <a:defRPr>
                <a:solidFill>
                  <a:schemeClr val="tx1"/>
                </a:solidFill>
                <a:latin typeface="Arial" panose="020B0604020202020204" pitchFamily="34" charset="0"/>
              </a:defRPr>
            </a:lvl4pPr>
            <a:lvl5pPr eaLnBrk="0" fontAlgn="base" hangingPunct="0">
              <a:spcBef>
                <a:spcPct val="0"/>
              </a:spcBef>
              <a:spcAft>
                <a:spcPct val="0"/>
              </a:spcAft>
              <a:tabLst>
                <a:tab pos="914400" algn="l"/>
              </a:tabLst>
              <a:defRPr>
                <a:solidFill>
                  <a:schemeClr val="tx1"/>
                </a:solidFill>
                <a:latin typeface="Arial" panose="020B0604020202020204" pitchFamily="34" charset="0"/>
              </a:defRPr>
            </a:lvl5pPr>
            <a:lvl6pPr eaLnBrk="0" fontAlgn="base" hangingPunct="0">
              <a:spcBef>
                <a:spcPct val="0"/>
              </a:spcBef>
              <a:spcAft>
                <a:spcPct val="0"/>
              </a:spcAft>
              <a:tabLst>
                <a:tab pos="914400" algn="l"/>
              </a:tabLst>
              <a:defRPr>
                <a:solidFill>
                  <a:schemeClr val="tx1"/>
                </a:solidFill>
                <a:latin typeface="Arial" panose="020B0604020202020204" pitchFamily="34" charset="0"/>
              </a:defRPr>
            </a:lvl6pPr>
            <a:lvl7pPr eaLnBrk="0" fontAlgn="base" hangingPunct="0">
              <a:spcBef>
                <a:spcPct val="0"/>
              </a:spcBef>
              <a:spcAft>
                <a:spcPct val="0"/>
              </a:spcAft>
              <a:tabLst>
                <a:tab pos="914400" algn="l"/>
              </a:tabLst>
              <a:defRPr>
                <a:solidFill>
                  <a:schemeClr val="tx1"/>
                </a:solidFill>
                <a:latin typeface="Arial" panose="020B0604020202020204" pitchFamily="34" charset="0"/>
              </a:defRPr>
            </a:lvl7pPr>
            <a:lvl8pPr eaLnBrk="0" fontAlgn="base" hangingPunct="0">
              <a:spcBef>
                <a:spcPct val="0"/>
              </a:spcBef>
              <a:spcAft>
                <a:spcPct val="0"/>
              </a:spcAft>
              <a:tabLst>
                <a:tab pos="914400" algn="l"/>
              </a:tabLst>
              <a:defRPr>
                <a:solidFill>
                  <a:schemeClr val="tx1"/>
                </a:solidFill>
                <a:latin typeface="Arial" panose="020B0604020202020204" pitchFamily="34" charset="0"/>
              </a:defRPr>
            </a:lvl8pPr>
            <a:lvl9pPr eaLnBrk="0" fontAlgn="base" hangingPunct="0">
              <a:spcBef>
                <a:spcPct val="0"/>
              </a:spcBef>
              <a:spcAft>
                <a:spcPct val="0"/>
              </a:spcAft>
              <a:tabLst>
                <a:tab pos="9144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06274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49"/>
            <a:ext cx="6781800" cy="701279"/>
          </a:xfrm>
          <a:solidFill>
            <a:schemeClr val="bg1"/>
          </a:solidFill>
        </p:spPr>
        <p:txBody>
          <a:bodyPr/>
          <a:lstStyle/>
          <a:p>
            <a:r>
              <a:rPr lang="en-US" b="1" dirty="0"/>
              <a:t>Highlighted Actions</a:t>
            </a:r>
          </a:p>
        </p:txBody>
      </p:sp>
      <p:sp>
        <p:nvSpPr>
          <p:cNvPr id="3" name="Content Placeholder 2"/>
          <p:cNvSpPr>
            <a:spLocks noGrp="1"/>
          </p:cNvSpPr>
          <p:nvPr>
            <p:ph idx="1"/>
          </p:nvPr>
        </p:nvSpPr>
        <p:spPr>
          <a:xfrm>
            <a:off x="560294" y="1123950"/>
            <a:ext cx="8263128" cy="3394472"/>
          </a:xfrm>
        </p:spPr>
        <p:txBody>
          <a:bodyPr>
            <a:normAutofit/>
          </a:bodyPr>
          <a:lstStyle/>
          <a:p>
            <a:pPr marR="0" lvl="0">
              <a:spcBef>
                <a:spcPts val="0"/>
              </a:spcBef>
              <a:spcAft>
                <a:spcPts val="1200"/>
              </a:spcAft>
            </a:pPr>
            <a:r>
              <a:rPr lang="en-US" sz="2400" b="1" dirty="0">
                <a:latin typeface="Calibri" panose="020F0502020204030204" pitchFamily="34" charset="0"/>
                <a:ea typeface="Calibri" panose="020F0502020204030204" pitchFamily="34" charset="0"/>
                <a:cs typeface="Calibri" panose="020F0502020204030204" pitchFamily="34" charset="0"/>
              </a:rPr>
              <a:t>Enforcement</a:t>
            </a:r>
          </a:p>
          <a:p>
            <a:pPr marL="342900" marR="0" lvl="0" indent="-342900">
              <a:spcBef>
                <a:spcPts val="0"/>
              </a:spcBef>
              <a:spcAft>
                <a:spcPts val="12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Calibri" panose="020F0502020204030204" pitchFamily="34" charset="0"/>
              </a:rPr>
              <a:t>EPA continues to use enforcement tools, when appropriate, to address PFAS exposure in the environment and assists states in enforcement activities.</a:t>
            </a:r>
          </a:p>
          <a:p>
            <a:pPr lvl="0">
              <a:spcBef>
                <a:spcPts val="0"/>
              </a:spcBef>
              <a:spcAft>
                <a:spcPts val="1200"/>
              </a:spcAft>
            </a:pPr>
            <a:r>
              <a:rPr lang="en-US" sz="2400" b="1" dirty="0">
                <a:latin typeface="Calibri" panose="020F0502020204030204" pitchFamily="34" charset="0"/>
                <a:cs typeface="Calibri" panose="020F0502020204030204" pitchFamily="34" charset="0"/>
              </a:rPr>
              <a:t>Risk Communications</a:t>
            </a:r>
          </a:p>
          <a:p>
            <a:pPr marL="342900" lvl="0" indent="-342900">
              <a:spcBef>
                <a:spcPts val="0"/>
              </a:spcBef>
              <a:spcAft>
                <a:spcPts val="1200"/>
              </a:spcAft>
              <a:buFont typeface="Symbol" panose="05050102010706020507" pitchFamily="18" charset="2"/>
              <a:buChar char=""/>
            </a:pPr>
            <a:r>
              <a:rPr lang="en-US" sz="2000" dirty="0">
                <a:latin typeface="Calibri" panose="020F0502020204030204" pitchFamily="34" charset="0"/>
                <a:ea typeface="Calibri" panose="020F0502020204030204" pitchFamily="34" charset="0"/>
                <a:cs typeface="Calibri" panose="020F0502020204030204" pitchFamily="34" charset="0"/>
              </a:rPr>
              <a:t>EPA is working collaboratively to develop a risk communication toolbox that includes multi-media </a:t>
            </a:r>
            <a:r>
              <a:rPr lang="en-US" sz="2000" dirty="0">
                <a:solidFill>
                  <a:srgbClr val="4A4F5D"/>
                </a:solidFill>
                <a:latin typeface="Calibri" panose="020F0502020204030204" pitchFamily="34" charset="0"/>
                <a:ea typeface="Calibri" panose="020F0502020204030204" pitchFamily="34" charset="0"/>
                <a:cs typeface="Calibri" panose="020F0502020204030204" pitchFamily="34" charset="0"/>
              </a:rPr>
              <a:t>materials and messaging for federal, state, tribal, and local partners to use with the public.</a:t>
            </a:r>
          </a:p>
          <a:p>
            <a:pPr lvl="0">
              <a:spcBef>
                <a:spcPts val="0"/>
              </a:spcBef>
              <a:spcAft>
                <a:spcPts val="1000"/>
              </a:spcAft>
            </a:pPr>
            <a:endParaRPr lang="en-US" sz="1600" b="1" dirty="0"/>
          </a:p>
        </p:txBody>
      </p:sp>
      <p:sp>
        <p:nvSpPr>
          <p:cNvPr id="9" name="Slide Number Placeholder 8"/>
          <p:cNvSpPr>
            <a:spLocks noGrp="1"/>
          </p:cNvSpPr>
          <p:nvPr>
            <p:ph type="sldNum" sz="quarter" idx="12"/>
          </p:nvPr>
        </p:nvSpPr>
        <p:spPr/>
        <p:txBody>
          <a:bodyPr/>
          <a:lstStyle/>
          <a:p>
            <a:fld id="{F78498E3-9FBF-46FE-87F5-F028E832A097}" type="slidenum">
              <a:rPr lang="en-US" smtClean="0"/>
              <a:t>12</a:t>
            </a:fld>
            <a:endParaRPr lang="en-US" dirty="0"/>
          </a:p>
        </p:txBody>
      </p:sp>
    </p:spTree>
    <p:extLst>
      <p:ext uri="{BB962C8B-B14F-4D97-AF65-F5344CB8AC3E}">
        <p14:creationId xmlns:p14="http://schemas.microsoft.com/office/powerpoint/2010/main" val="2781248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49"/>
            <a:ext cx="6781800" cy="701279"/>
          </a:xfrm>
          <a:solidFill>
            <a:schemeClr val="bg1"/>
          </a:solidFill>
        </p:spPr>
        <p:txBody>
          <a:bodyPr/>
          <a:lstStyle/>
          <a:p>
            <a:r>
              <a:rPr lang="en-US" b="1" dirty="0"/>
              <a:t>Collaboration</a:t>
            </a:r>
          </a:p>
        </p:txBody>
      </p:sp>
      <p:sp>
        <p:nvSpPr>
          <p:cNvPr id="3" name="Content Placeholder 2"/>
          <p:cNvSpPr>
            <a:spLocks noGrp="1"/>
          </p:cNvSpPr>
          <p:nvPr>
            <p:ph idx="1"/>
          </p:nvPr>
        </p:nvSpPr>
        <p:spPr>
          <a:xfrm>
            <a:off x="560294" y="1123950"/>
            <a:ext cx="8263128" cy="3394472"/>
          </a:xfrm>
        </p:spPr>
        <p:txBody>
          <a:bodyPr>
            <a:normAutofit fontScale="92500" lnSpcReduction="20000"/>
          </a:bodyPr>
          <a:lstStyle/>
          <a:p>
            <a:pPr marR="0" lvl="0">
              <a:spcBef>
                <a:spcPts val="0"/>
              </a:spcBef>
              <a:spcAft>
                <a:spcPts val="1200"/>
              </a:spcAft>
            </a:pPr>
            <a:r>
              <a:rPr lang="en-US" sz="2400" b="1" dirty="0">
                <a:latin typeface="Calibri" panose="020F0502020204030204" pitchFamily="34" charset="0"/>
                <a:ea typeface="Calibri" panose="020F0502020204030204" pitchFamily="34" charset="0"/>
                <a:cs typeface="Calibri" panose="020F0502020204030204" pitchFamily="34" charset="0"/>
              </a:rPr>
              <a:t>EPA is collaborating with many federal and state partners to take action, including with:</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Environmental Council of the States (ECOS) to ensure state priorities are addressed.</a:t>
            </a:r>
          </a:p>
          <a:p>
            <a:pPr marL="342900" marR="0" lvl="0" indent="-342900">
              <a:spcBef>
                <a:spcPts val="0"/>
              </a:spcBef>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USDA and FDA to examine the impacts of PFAS on agriculture, rural communities, and food supplies.</a:t>
            </a:r>
          </a:p>
          <a:p>
            <a:pPr marL="342900" lvl="0" indent="-342900">
              <a:spcBef>
                <a:spcPts val="0"/>
              </a:spcBef>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National Institute of Environmental Health Sciences’ (NIEHS) National Toxicology Program on assessing PFAS toxicity.</a:t>
            </a:r>
          </a:p>
          <a:p>
            <a:pPr marL="342900" marR="0" lvl="0" indent="-342900">
              <a:spcBef>
                <a:spcPts val="0"/>
              </a:spcBef>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DOD on analytical methods and approaches for PFAS cleanup.</a:t>
            </a:r>
          </a:p>
          <a:p>
            <a:pPr lvl="0">
              <a:spcBef>
                <a:spcPts val="0"/>
              </a:spcBef>
              <a:spcAft>
                <a:spcPts val="1000"/>
              </a:spcAft>
            </a:pPr>
            <a:endParaRPr lang="en-US" sz="1600" b="1" dirty="0"/>
          </a:p>
        </p:txBody>
      </p:sp>
      <p:sp>
        <p:nvSpPr>
          <p:cNvPr id="9" name="Slide Number Placeholder 8"/>
          <p:cNvSpPr>
            <a:spLocks noGrp="1"/>
          </p:cNvSpPr>
          <p:nvPr>
            <p:ph type="sldNum" sz="quarter" idx="12"/>
          </p:nvPr>
        </p:nvSpPr>
        <p:spPr/>
        <p:txBody>
          <a:bodyPr/>
          <a:lstStyle/>
          <a:p>
            <a:fld id="{F78498E3-9FBF-46FE-87F5-F028E832A097}" type="slidenum">
              <a:rPr lang="en-US" smtClean="0"/>
              <a:t>13</a:t>
            </a:fld>
            <a:endParaRPr lang="en-US" dirty="0"/>
          </a:p>
        </p:txBody>
      </p:sp>
    </p:spTree>
    <p:extLst>
      <p:ext uri="{BB962C8B-B14F-4D97-AF65-F5344CB8AC3E}">
        <p14:creationId xmlns:p14="http://schemas.microsoft.com/office/powerpoint/2010/main" val="310090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D392-A927-4BCF-A61D-EE5A33C510A3}"/>
              </a:ext>
            </a:extLst>
          </p:cNvPr>
          <p:cNvSpPr>
            <a:spLocks noGrp="1"/>
          </p:cNvSpPr>
          <p:nvPr>
            <p:ph type="title"/>
          </p:nvPr>
        </p:nvSpPr>
        <p:spPr>
          <a:xfrm>
            <a:off x="1066800" y="1737980"/>
            <a:ext cx="6781800" cy="857250"/>
          </a:xfrm>
        </p:spPr>
        <p:txBody>
          <a:bodyPr>
            <a:normAutofit/>
          </a:bodyPr>
          <a:lstStyle/>
          <a:p>
            <a:pPr algn="ctr"/>
            <a:r>
              <a:rPr lang="en-US" sz="4500" dirty="0"/>
              <a:t>Questions?</a:t>
            </a:r>
          </a:p>
        </p:txBody>
      </p:sp>
      <p:sp>
        <p:nvSpPr>
          <p:cNvPr id="4" name="Slide Number Placeholder 3">
            <a:extLst>
              <a:ext uri="{FF2B5EF4-FFF2-40B4-BE49-F238E27FC236}">
                <a16:creationId xmlns:a16="http://schemas.microsoft.com/office/drawing/2014/main" id="{B45504F5-09F1-4E7F-A0AB-6A76756C6FB7}"/>
              </a:ext>
            </a:extLst>
          </p:cNvPr>
          <p:cNvSpPr>
            <a:spLocks noGrp="1"/>
          </p:cNvSpPr>
          <p:nvPr>
            <p:ph type="sldNum" sz="quarter" idx="12"/>
          </p:nvPr>
        </p:nvSpPr>
        <p:spPr/>
        <p:txBody>
          <a:bodyPr/>
          <a:lstStyle/>
          <a:p>
            <a:fld id="{F78498E3-9FBF-46FE-87F5-F028E832A097}" type="slidenum">
              <a:rPr lang="en-US" smtClean="0"/>
              <a:t>14</a:t>
            </a:fld>
            <a:endParaRPr lang="en-US" dirty="0"/>
          </a:p>
        </p:txBody>
      </p:sp>
    </p:spTree>
    <p:extLst>
      <p:ext uri="{BB962C8B-B14F-4D97-AF65-F5344CB8AC3E}">
        <p14:creationId xmlns:p14="http://schemas.microsoft.com/office/powerpoint/2010/main" val="3971819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D392-A927-4BCF-A61D-EE5A33C510A3}"/>
              </a:ext>
            </a:extLst>
          </p:cNvPr>
          <p:cNvSpPr>
            <a:spLocks noGrp="1"/>
          </p:cNvSpPr>
          <p:nvPr>
            <p:ph type="title"/>
          </p:nvPr>
        </p:nvSpPr>
        <p:spPr>
          <a:xfrm>
            <a:off x="1066800" y="1737980"/>
            <a:ext cx="6781800" cy="857250"/>
          </a:xfrm>
        </p:spPr>
        <p:txBody>
          <a:bodyPr>
            <a:normAutofit/>
          </a:bodyPr>
          <a:lstStyle/>
          <a:p>
            <a:pPr algn="ctr"/>
            <a:r>
              <a:rPr lang="en-US" sz="4500" dirty="0"/>
              <a:t>Thank you</a:t>
            </a:r>
          </a:p>
        </p:txBody>
      </p:sp>
      <p:sp>
        <p:nvSpPr>
          <p:cNvPr id="4" name="Slide Number Placeholder 3">
            <a:extLst>
              <a:ext uri="{FF2B5EF4-FFF2-40B4-BE49-F238E27FC236}">
                <a16:creationId xmlns:a16="http://schemas.microsoft.com/office/drawing/2014/main" id="{B45504F5-09F1-4E7F-A0AB-6A76756C6FB7}"/>
              </a:ext>
            </a:extLst>
          </p:cNvPr>
          <p:cNvSpPr>
            <a:spLocks noGrp="1"/>
          </p:cNvSpPr>
          <p:nvPr>
            <p:ph type="sldNum" sz="quarter" idx="12"/>
          </p:nvPr>
        </p:nvSpPr>
        <p:spPr/>
        <p:txBody>
          <a:bodyPr/>
          <a:lstStyle/>
          <a:p>
            <a:fld id="{F78498E3-9FBF-46FE-87F5-F028E832A097}" type="slidenum">
              <a:rPr lang="en-US" smtClean="0"/>
              <a:t>15</a:t>
            </a:fld>
            <a:endParaRPr lang="en-US" dirty="0"/>
          </a:p>
        </p:txBody>
      </p:sp>
    </p:spTree>
    <p:extLst>
      <p:ext uri="{BB962C8B-B14F-4D97-AF65-F5344CB8AC3E}">
        <p14:creationId xmlns:p14="http://schemas.microsoft.com/office/powerpoint/2010/main" val="1832855934"/>
      </p:ext>
    </p:extLst>
  </p:cSld>
  <p:clrMapOvr>
    <a:masterClrMapping/>
  </p:clrMapOvr>
</p:sld>
</file>

<file path=ppt/theme/theme1.xml><?xml version="1.0" encoding="utf-8"?>
<a:theme xmlns:a="http://schemas.openxmlformats.org/drawingml/2006/main" name="Office Theme">
  <a:themeElements>
    <a:clrScheme name="EPA OGWDW">
      <a:dk1>
        <a:srgbClr val="4A4F5D"/>
      </a:dk1>
      <a:lt1>
        <a:sysClr val="window" lastClr="FFFFFF"/>
      </a:lt1>
      <a:dk2>
        <a:srgbClr val="193965"/>
      </a:dk2>
      <a:lt2>
        <a:srgbClr val="FFFFFF"/>
      </a:lt2>
      <a:accent1>
        <a:srgbClr val="2369AF"/>
      </a:accent1>
      <a:accent2>
        <a:srgbClr val="9CCB3B"/>
      </a:accent2>
      <a:accent3>
        <a:srgbClr val="4EBDAC"/>
      </a:accent3>
      <a:accent4>
        <a:srgbClr val="D94F33"/>
      </a:accent4>
      <a:accent5>
        <a:srgbClr val="94CBEE"/>
      </a:accent5>
      <a:accent6>
        <a:srgbClr val="007A60"/>
      </a:accent6>
      <a:hlink>
        <a:srgbClr val="2369AF"/>
      </a:hlink>
      <a:folHlink>
        <a:srgbClr val="2369AF"/>
      </a:folHlink>
    </a:clrScheme>
    <a:fontScheme name="EP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_rels/item148.xml.rels><?xml version="1.0" encoding="UTF-8" standalone="yes"?>
<Relationships xmlns="http://schemas.openxmlformats.org/package/2006/relationships"><Relationship Id="rId1" Type="http://schemas.openxmlformats.org/officeDocument/2006/relationships/customXmlProps" Target="itemProps148.xml"/></Relationships>
</file>

<file path=customXml/_rels/item149.xml.rels><?xml version="1.0" encoding="UTF-8" standalone="yes"?>
<Relationships xmlns="http://schemas.openxmlformats.org/package/2006/relationships"><Relationship Id="rId1" Type="http://schemas.openxmlformats.org/officeDocument/2006/relationships/customXmlProps" Target="itemProps149.xml"/></Relationships>
</file>

<file path=customXml/_rels/item150.xml.rels><?xml version="1.0" encoding="UTF-8" standalone="yes"?>
<Relationships xmlns="http://schemas.openxmlformats.org/package/2006/relationships"><Relationship Id="rId1" Type="http://schemas.openxmlformats.org/officeDocument/2006/relationships/customXmlProps" Target="itemProps150.xml"/></Relationships>
</file>

<file path=customXml/_rels/item151.xml.rels><?xml version="1.0" encoding="UTF-8" standalone="yes"?>
<Relationships xmlns="http://schemas.openxmlformats.org/package/2006/relationships"><Relationship Id="rId1" Type="http://schemas.openxmlformats.org/officeDocument/2006/relationships/customXmlProps" Target="itemProps151.xml"/></Relationships>
</file>

<file path=customXml/_rels/item152.xml.rels><?xml version="1.0" encoding="UTF-8" standalone="yes"?>
<Relationships xmlns="http://schemas.openxmlformats.org/package/2006/relationships"><Relationship Id="rId1" Type="http://schemas.openxmlformats.org/officeDocument/2006/relationships/customXmlProps" Target="itemProps152.xml"/></Relationships>
</file>

<file path=customXml/_rels/item153.xml.rels><?xml version="1.0" encoding="UTF-8" standalone="yes"?>
<Relationships xmlns="http://schemas.openxmlformats.org/package/2006/relationships"><Relationship Id="rId1" Type="http://schemas.openxmlformats.org/officeDocument/2006/relationships/customXmlProps" Target="itemProps153.xml"/></Relationships>
</file>

<file path=customXml/_rels/item154.xml.rels><?xml version="1.0" encoding="UTF-8" standalone="yes"?>
<Relationships xmlns="http://schemas.openxmlformats.org/package/2006/relationships"><Relationship Id="rId1" Type="http://schemas.openxmlformats.org/officeDocument/2006/relationships/customXmlProps" Target="itemProps154.xml"/></Relationships>
</file>

<file path=customXml/_rels/item155.xml.rels><?xml version="1.0" encoding="UTF-8" standalone="yes"?>
<Relationships xmlns="http://schemas.openxmlformats.org/package/2006/relationships"><Relationship Id="rId1" Type="http://schemas.openxmlformats.org/officeDocument/2006/relationships/customXmlProps" Target="itemProps155.xml"/></Relationships>
</file>

<file path=customXml/_rels/item156.xml.rels><?xml version="1.0" encoding="UTF-8" standalone="yes"?>
<Relationships xmlns="http://schemas.openxmlformats.org/package/2006/relationships"><Relationship Id="rId1" Type="http://schemas.openxmlformats.org/officeDocument/2006/relationships/customXmlProps" Target="itemProps156.xml"/></Relationships>
</file>

<file path=customXml/_rels/item157.xml.rels><?xml version="1.0" encoding="UTF-8" standalone="yes"?>
<Relationships xmlns="http://schemas.openxmlformats.org/package/2006/relationships"><Relationship Id="rId1" Type="http://schemas.openxmlformats.org/officeDocument/2006/relationships/customXmlProps" Target="itemProps157.xml"/></Relationships>
</file>

<file path=customXml/_rels/item158.xml.rels><?xml version="1.0" encoding="UTF-8" standalone="yes"?>
<Relationships xmlns="http://schemas.openxmlformats.org/package/2006/relationships"><Relationship Id="rId1" Type="http://schemas.openxmlformats.org/officeDocument/2006/relationships/customXmlProps" Target="itemProps158.xml"/></Relationships>
</file>

<file path=customXml/_rels/item159.xml.rels><?xml version="1.0" encoding="UTF-8" standalone="yes"?>
<Relationships xmlns="http://schemas.openxmlformats.org/package/2006/relationships"><Relationship Id="rId1" Type="http://schemas.openxmlformats.org/officeDocument/2006/relationships/customXmlProps" Target="itemProps159.xml"/></Relationships>
</file>

<file path=customXml/_rels/item160.xml.rels><?xml version="1.0" encoding="UTF-8" standalone="yes"?>
<Relationships xmlns="http://schemas.openxmlformats.org/package/2006/relationships"><Relationship Id="rId1" Type="http://schemas.openxmlformats.org/officeDocument/2006/relationships/customXmlProps" Target="itemProps160.xml"/></Relationships>
</file>

<file path=customXml/_rels/item161.xml.rels><?xml version="1.0" encoding="UTF-8" standalone="yes"?>
<Relationships xmlns="http://schemas.openxmlformats.org/package/2006/relationships"><Relationship Id="rId1" Type="http://schemas.openxmlformats.org/officeDocument/2006/relationships/customXmlProps" Target="itemProps161.xml"/></Relationships>
</file>

<file path=customXml/_rels/item162.xml.rels><?xml version="1.0" encoding="UTF-8" standalone="yes"?>
<Relationships xmlns="http://schemas.openxmlformats.org/package/2006/relationships"><Relationship Id="rId1" Type="http://schemas.openxmlformats.org/officeDocument/2006/relationships/customXmlProps" Target="itemProps162.xml"/></Relationships>
</file>

<file path=customXml/_rels/item163.xml.rels><?xml version="1.0" encoding="UTF-8" standalone="yes"?>
<Relationships xmlns="http://schemas.openxmlformats.org/package/2006/relationships"><Relationship Id="rId1" Type="http://schemas.openxmlformats.org/officeDocument/2006/relationships/customXmlProps" Target="itemProps163.xml"/></Relationships>
</file>

<file path=customXml/_rels/item164.xml.rels><?xml version="1.0" encoding="UTF-8" standalone="yes"?>
<Relationships xmlns="http://schemas.openxmlformats.org/package/2006/relationships"><Relationship Id="rId1" Type="http://schemas.openxmlformats.org/officeDocument/2006/relationships/customXmlProps" Target="itemProps164.xml"/></Relationships>
</file>

<file path=customXml/_rels/item165.xml.rels><?xml version="1.0" encoding="UTF-8" standalone="yes"?>
<Relationships xmlns="http://schemas.openxmlformats.org/package/2006/relationships"><Relationship Id="rId1" Type="http://schemas.openxmlformats.org/officeDocument/2006/relationships/customXmlProps" Target="itemProps165.xml"/></Relationships>
</file>

<file path=customXml/_rels/item166.xml.rels><?xml version="1.0" encoding="UTF-8" standalone="yes"?>
<Relationships xmlns="http://schemas.openxmlformats.org/package/2006/relationships"><Relationship Id="rId1" Type="http://schemas.openxmlformats.org/officeDocument/2006/relationships/customXmlProps" Target="itemProps166.xml"/></Relationships>
</file>

<file path=customXml/_rels/item167.xml.rels><?xml version="1.0" encoding="UTF-8" standalone="yes"?>
<Relationships xmlns="http://schemas.openxmlformats.org/package/2006/relationships"><Relationship Id="rId1" Type="http://schemas.openxmlformats.org/officeDocument/2006/relationships/customXmlProps" Target="itemProps167.xml"/></Relationships>
</file>

<file path=customXml/_rels/item168.xml.rels><?xml version="1.0" encoding="UTF-8" standalone="yes"?>
<Relationships xmlns="http://schemas.openxmlformats.org/package/2006/relationships"><Relationship Id="rId1" Type="http://schemas.openxmlformats.org/officeDocument/2006/relationships/customXmlProps" Target="itemProps168.xml"/></Relationships>
</file>

<file path=customXml/_rels/item169.xml.rels><?xml version="1.0" encoding="UTF-8" standalone="yes"?>
<Relationships xmlns="http://schemas.openxmlformats.org/package/2006/relationships"><Relationship Id="rId1" Type="http://schemas.openxmlformats.org/officeDocument/2006/relationships/customXmlProps" Target="itemProps169.xml"/></Relationships>
</file>

<file path=customXml/_rels/item170.xml.rels><?xml version="1.0" encoding="UTF-8" standalone="yes"?>
<Relationships xmlns="http://schemas.openxmlformats.org/package/2006/relationships"><Relationship Id="rId1" Type="http://schemas.openxmlformats.org/officeDocument/2006/relationships/customXmlProps" Target="itemProps170.xml"/></Relationships>
</file>

<file path=customXml/_rels/item171.xml.rels><?xml version="1.0" encoding="UTF-8" standalone="yes"?>
<Relationships xmlns="http://schemas.openxmlformats.org/package/2006/relationships"><Relationship Id="rId1" Type="http://schemas.openxmlformats.org/officeDocument/2006/relationships/customXmlProps" Target="itemProps171.xml"/></Relationships>
</file>

<file path=customXml/_rels/item172.xml.rels><?xml version="1.0" encoding="UTF-8" standalone="yes"?>
<Relationships xmlns="http://schemas.openxmlformats.org/package/2006/relationships"><Relationship Id="rId1" Type="http://schemas.openxmlformats.org/officeDocument/2006/relationships/customXmlProps" Target="itemProps172.xml"/></Relationships>
</file>

<file path=customXml/_rels/item173.xml.rels><?xml version="1.0" encoding="UTF-8" standalone="yes"?>
<Relationships xmlns="http://schemas.openxmlformats.org/package/2006/relationships"><Relationship Id="rId1" Type="http://schemas.openxmlformats.org/officeDocument/2006/relationships/customXmlProps" Target="itemProps173.xml"/></Relationships>
</file>

<file path=customXml/_rels/item174.xml.rels><?xml version="1.0" encoding="UTF-8" standalone="yes"?>
<Relationships xmlns="http://schemas.openxmlformats.org/package/2006/relationships"><Relationship Id="rId1" Type="http://schemas.openxmlformats.org/officeDocument/2006/relationships/customXmlProps" Target="itemProps174.xml"/></Relationships>
</file>

<file path=customXml/_rels/item175.xml.rels><?xml version="1.0" encoding="UTF-8" standalone="yes"?>
<Relationships xmlns="http://schemas.openxmlformats.org/package/2006/relationships"><Relationship Id="rId1" Type="http://schemas.openxmlformats.org/officeDocument/2006/relationships/customXmlProps" Target="itemProps175.xml"/></Relationships>
</file>

<file path=customXml/_rels/item176.xml.rels><?xml version="1.0" encoding="UTF-8" standalone="yes"?>
<Relationships xmlns="http://schemas.openxmlformats.org/package/2006/relationships"><Relationship Id="rId1" Type="http://schemas.openxmlformats.org/officeDocument/2006/relationships/customXmlProps" Target="itemProps176.xml"/></Relationships>
</file>

<file path=customXml/_rels/item177.xml.rels><?xml version="1.0" encoding="UTF-8" standalone="yes"?>
<Relationships xmlns="http://schemas.openxmlformats.org/package/2006/relationships"><Relationship Id="rId1" Type="http://schemas.openxmlformats.org/officeDocument/2006/relationships/customXmlProps" Target="itemProps177.xml"/></Relationships>
</file>

<file path=customXml/_rels/item178.xml.rels><?xml version="1.0" encoding="UTF-8" standalone="yes"?>
<Relationships xmlns="http://schemas.openxmlformats.org/package/2006/relationships"><Relationship Id="rId1" Type="http://schemas.openxmlformats.org/officeDocument/2006/relationships/customXmlProps" Target="itemProps178.xml"/></Relationships>
</file>

<file path=customXml/_rels/item179.xml.rels><?xml version="1.0" encoding="UTF-8" standalone="yes"?>
<Relationships xmlns="http://schemas.openxmlformats.org/package/2006/relationships"><Relationship Id="rId1" Type="http://schemas.openxmlformats.org/officeDocument/2006/relationships/customXmlProps" Target="itemProps179.xml"/></Relationships>
</file>

<file path=customXml/_rels/item180.xml.rels><?xml version="1.0" encoding="UTF-8" standalone="yes"?>
<Relationships xmlns="http://schemas.openxmlformats.org/package/2006/relationships"><Relationship Id="rId1" Type="http://schemas.openxmlformats.org/officeDocument/2006/relationships/customXmlProps" Target="itemProps180.xml"/></Relationships>
</file>

<file path=customXml/_rels/item181.xml.rels><?xml version="1.0" encoding="UTF-8" standalone="yes"?>
<Relationships xmlns="http://schemas.openxmlformats.org/package/2006/relationships"><Relationship Id="rId1" Type="http://schemas.openxmlformats.org/officeDocument/2006/relationships/customXmlProps" Target="itemProps181.xml"/></Relationships>
</file>

<file path=customXml/_rels/item182.xml.rels><?xml version="1.0" encoding="UTF-8" standalone="yes"?>
<Relationships xmlns="http://schemas.openxmlformats.org/package/2006/relationships"><Relationship Id="rId1" Type="http://schemas.openxmlformats.org/officeDocument/2006/relationships/customXmlProps" Target="itemProps182.xml"/></Relationships>
</file>

<file path=customXml/_rels/item183.xml.rels><?xml version="1.0" encoding="UTF-8" standalone="yes"?>
<Relationships xmlns="http://schemas.openxmlformats.org/package/2006/relationships"><Relationship Id="rId1" Type="http://schemas.openxmlformats.org/officeDocument/2006/relationships/customXmlProps" Target="itemProps183.xml"/></Relationships>
</file>

<file path=customXml/_rels/item184.xml.rels><?xml version="1.0" encoding="UTF-8" standalone="yes"?>
<Relationships xmlns="http://schemas.openxmlformats.org/package/2006/relationships"><Relationship Id="rId1" Type="http://schemas.openxmlformats.org/officeDocument/2006/relationships/customXmlProps" Target="itemProps184.xml"/></Relationships>
</file>

<file path=customXml/_rels/item185.xml.rels><?xml version="1.0" encoding="UTF-8" standalone="yes"?>
<Relationships xmlns="http://schemas.openxmlformats.org/package/2006/relationships"><Relationship Id="rId1" Type="http://schemas.openxmlformats.org/officeDocument/2006/relationships/customXmlProps" Target="itemProps185.xml"/></Relationships>
</file>

<file path=customXml/_rels/item186.xml.rels><?xml version="1.0" encoding="UTF-8" standalone="yes"?>
<Relationships xmlns="http://schemas.openxmlformats.org/package/2006/relationships"><Relationship Id="rId1" Type="http://schemas.openxmlformats.org/officeDocument/2006/relationships/customXmlProps" Target="itemProps186.xml"/></Relationships>
</file>

<file path=customXml/_rels/item187.xml.rels><?xml version="1.0" encoding="UTF-8" standalone="yes"?>
<Relationships xmlns="http://schemas.openxmlformats.org/package/2006/relationships"><Relationship Id="rId1" Type="http://schemas.openxmlformats.org/officeDocument/2006/relationships/customXmlProps" Target="itemProps187.xml"/></Relationships>
</file>

<file path=customXml/_rels/item188.xml.rels><?xml version="1.0" encoding="UTF-8" standalone="yes"?>
<Relationships xmlns="http://schemas.openxmlformats.org/package/2006/relationships"><Relationship Id="rId1" Type="http://schemas.openxmlformats.org/officeDocument/2006/relationships/customXmlProps" Target="itemProps188.xml"/></Relationships>
</file>

<file path=customXml/_rels/item189.xml.rels><?xml version="1.0" encoding="UTF-8" standalone="yes"?>
<Relationships xmlns="http://schemas.openxmlformats.org/package/2006/relationships"><Relationship Id="rId1" Type="http://schemas.openxmlformats.org/officeDocument/2006/relationships/customXmlProps" Target="itemProps189.xml"/></Relationships>
</file>

<file path=customXml/_rels/item190.xml.rels><?xml version="1.0" encoding="UTF-8" standalone="yes"?>
<Relationships xmlns="http://schemas.openxmlformats.org/package/2006/relationships"><Relationship Id="rId1" Type="http://schemas.openxmlformats.org/officeDocument/2006/relationships/customXmlProps" Target="itemProps190.xml"/></Relationships>
</file>

<file path=customXml/_rels/item191.xml.rels><?xml version="1.0" encoding="UTF-8" standalone="yes"?>
<Relationships xmlns="http://schemas.openxmlformats.org/package/2006/relationships"><Relationship Id="rId1" Type="http://schemas.openxmlformats.org/officeDocument/2006/relationships/customXmlProps" Target="itemProps191.xml"/></Relationships>
</file>

<file path=customXml/_rels/item192.xml.rels><?xml version="1.0" encoding="UTF-8" standalone="yes"?>
<Relationships xmlns="http://schemas.openxmlformats.org/package/2006/relationships"><Relationship Id="rId1" Type="http://schemas.openxmlformats.org/officeDocument/2006/relationships/customXmlProps" Target="itemProps192.xml"/></Relationships>
</file>

<file path=customXml/_rels/item193.xml.rels><?xml version="1.0" encoding="UTF-8" standalone="yes"?>
<Relationships xmlns="http://schemas.openxmlformats.org/package/2006/relationships"><Relationship Id="rId1" Type="http://schemas.openxmlformats.org/officeDocument/2006/relationships/customXmlProps" Target="itemProps193.xml"/></Relationships>
</file>

<file path=customXml/_rels/item194.xml.rels><?xml version="1.0" encoding="UTF-8" standalone="yes"?>
<Relationships xmlns="http://schemas.openxmlformats.org/package/2006/relationships"><Relationship Id="rId1" Type="http://schemas.openxmlformats.org/officeDocument/2006/relationships/customXmlProps" Target="itemProps194.xml"/></Relationships>
</file>

<file path=customXml/_rels/item195.xml.rels><?xml version="1.0" encoding="UTF-8" standalone="yes"?>
<Relationships xmlns="http://schemas.openxmlformats.org/package/2006/relationships"><Relationship Id="rId1" Type="http://schemas.openxmlformats.org/officeDocument/2006/relationships/customXmlProps" Target="itemProps195.xml"/></Relationships>
</file>

<file path=customXml/_rels/item196.xml.rels><?xml version="1.0" encoding="UTF-8" standalone="yes"?>
<Relationships xmlns="http://schemas.openxmlformats.org/package/2006/relationships"><Relationship Id="rId1" Type="http://schemas.openxmlformats.org/officeDocument/2006/relationships/customXmlProps" Target="itemProps196.xml"/></Relationships>
</file>

<file path=customXml/_rels/item197.xml.rels><?xml version="1.0" encoding="UTF-8" standalone="yes"?>
<Relationships xmlns="http://schemas.openxmlformats.org/package/2006/relationships"><Relationship Id="rId1" Type="http://schemas.openxmlformats.org/officeDocument/2006/relationships/customXmlProps" Target="itemProps197.xml"/></Relationships>
</file>

<file path=customXml/_rels/item198.xml.rels><?xml version="1.0" encoding="UTF-8" standalone="yes"?>
<Relationships xmlns="http://schemas.openxmlformats.org/package/2006/relationships"><Relationship Id="rId1" Type="http://schemas.openxmlformats.org/officeDocument/2006/relationships/customXmlProps" Target="itemProps198.xml"/></Relationships>
</file>

<file path=customXml/_rels/item199.xml.rels><?xml version="1.0" encoding="UTF-8" standalone="yes"?>
<Relationships xmlns="http://schemas.openxmlformats.org/package/2006/relationships"><Relationship Id="rId1" Type="http://schemas.openxmlformats.org/officeDocument/2006/relationships/customXmlProps" Target="itemProps199.xml"/></Relationships>
</file>

<file path=customXml/_rels/item200.xml.rels><?xml version="1.0" encoding="UTF-8" standalone="yes"?>
<Relationships xmlns="http://schemas.openxmlformats.org/package/2006/relationships"><Relationship Id="rId1" Type="http://schemas.openxmlformats.org/officeDocument/2006/relationships/customXmlProps" Target="itemProps200.xml"/></Relationships>
</file>

<file path=customXml/_rels/item201.xml.rels><?xml version="1.0" encoding="UTF-8" standalone="yes"?>
<Relationships xmlns="http://schemas.openxmlformats.org/package/2006/relationships"><Relationship Id="rId1" Type="http://schemas.openxmlformats.org/officeDocument/2006/relationships/customXmlProps" Target="itemProps201.xml"/></Relationships>
</file>

<file path=customXml/_rels/item202.xml.rels><?xml version="1.0" encoding="UTF-8" standalone="yes"?>
<Relationships xmlns="http://schemas.openxmlformats.org/package/2006/relationships"><Relationship Id="rId1" Type="http://schemas.openxmlformats.org/officeDocument/2006/relationships/customXmlProps" Target="itemProps202.xml"/></Relationships>
</file>

<file path=customXml/_rels/item203.xml.rels><?xml version="1.0" encoding="UTF-8" standalone="yes"?>
<Relationships xmlns="http://schemas.openxmlformats.org/package/2006/relationships"><Relationship Id="rId1" Type="http://schemas.openxmlformats.org/officeDocument/2006/relationships/customXmlProps" Target="itemProps203.xml"/></Relationships>
</file>

<file path=customXml/_rels/item204.xml.rels><?xml version="1.0" encoding="UTF-8" standalone="yes"?>
<Relationships xmlns="http://schemas.openxmlformats.org/package/2006/relationships"><Relationship Id="rId1" Type="http://schemas.openxmlformats.org/officeDocument/2006/relationships/customXmlProps" Target="itemProps204.xml"/></Relationships>
</file>

<file path=customXml/_rels/item205.xml.rels><?xml version="1.0" encoding="UTF-8" standalone="yes"?>
<Relationships xmlns="http://schemas.openxmlformats.org/package/2006/relationships"><Relationship Id="rId1" Type="http://schemas.openxmlformats.org/officeDocument/2006/relationships/customXmlProps" Target="itemProps205.xml"/></Relationships>
</file>

<file path=customXml/_rels/item206.xml.rels><?xml version="1.0" encoding="UTF-8" standalone="yes"?>
<Relationships xmlns="http://schemas.openxmlformats.org/package/2006/relationships"><Relationship Id="rId1" Type="http://schemas.openxmlformats.org/officeDocument/2006/relationships/customXmlProps" Target="itemProps206.xml"/></Relationships>
</file>

<file path=customXml/_rels/item207.xml.rels><?xml version="1.0" encoding="UTF-8" standalone="yes"?>
<Relationships xmlns="http://schemas.openxmlformats.org/package/2006/relationships"><Relationship Id="rId1" Type="http://schemas.openxmlformats.org/officeDocument/2006/relationships/customXmlProps" Target="itemProps207.xml"/></Relationships>
</file>

<file path=customXml/_rels/item208.xml.rels><?xml version="1.0" encoding="UTF-8" standalone="yes"?>
<Relationships xmlns="http://schemas.openxmlformats.org/package/2006/relationships"><Relationship Id="rId1" Type="http://schemas.openxmlformats.org/officeDocument/2006/relationships/customXmlProps" Target="itemProps208.xml"/></Relationships>
</file>

<file path=customXml/_rels/item209.xml.rels><?xml version="1.0" encoding="UTF-8" standalone="yes"?>
<Relationships xmlns="http://schemas.openxmlformats.org/package/2006/relationships"><Relationship Id="rId1" Type="http://schemas.openxmlformats.org/officeDocument/2006/relationships/customXmlProps" Target="itemProps209.xml"/></Relationships>
</file>

<file path=customXml/_rels/item210.xml.rels><?xml version="1.0" encoding="UTF-8" standalone="yes"?>
<Relationships xmlns="http://schemas.openxmlformats.org/package/2006/relationships"><Relationship Id="rId1" Type="http://schemas.openxmlformats.org/officeDocument/2006/relationships/customXmlProps" Target="itemProps210.xml"/></Relationships>
</file>

<file path=customXml/_rels/item211.xml.rels><?xml version="1.0" encoding="UTF-8" standalone="yes"?>
<Relationships xmlns="http://schemas.openxmlformats.org/package/2006/relationships"><Relationship Id="rId1" Type="http://schemas.openxmlformats.org/officeDocument/2006/relationships/customXmlProps" Target="itemProps211.xml"/></Relationships>
</file>

<file path=customXml/_rels/item212.xml.rels><?xml version="1.0" encoding="UTF-8" standalone="yes"?>
<Relationships xmlns="http://schemas.openxmlformats.org/package/2006/relationships"><Relationship Id="rId1" Type="http://schemas.openxmlformats.org/officeDocument/2006/relationships/customXmlProps" Target="itemProps212.xml"/></Relationships>
</file>

<file path=customXml/_rels/item213.xml.rels><?xml version="1.0" encoding="UTF-8" standalone="yes"?>
<Relationships xmlns="http://schemas.openxmlformats.org/package/2006/relationships"><Relationship Id="rId1" Type="http://schemas.openxmlformats.org/officeDocument/2006/relationships/customXmlProps" Target="itemProps213.xml"/></Relationships>
</file>

<file path=customXml/_rels/item214.xml.rels><?xml version="1.0" encoding="UTF-8" standalone="yes"?>
<Relationships xmlns="http://schemas.openxmlformats.org/package/2006/relationships"><Relationship Id="rId1" Type="http://schemas.openxmlformats.org/officeDocument/2006/relationships/customXmlProps" Target="itemProps214.xml"/></Relationships>
</file>

<file path=customXml/_rels/item215.xml.rels><?xml version="1.0" encoding="UTF-8" standalone="yes"?>
<Relationships xmlns="http://schemas.openxmlformats.org/package/2006/relationships"><Relationship Id="rId1" Type="http://schemas.openxmlformats.org/officeDocument/2006/relationships/customXmlProps" Target="itemProps215.xml"/></Relationships>
</file>

<file path=customXml/_rels/item216.xml.rels><?xml version="1.0" encoding="UTF-8" standalone="yes"?>
<Relationships xmlns="http://schemas.openxmlformats.org/package/2006/relationships"><Relationship Id="rId1" Type="http://schemas.openxmlformats.org/officeDocument/2006/relationships/customXmlProps" Target="itemProps216.xml"/></Relationships>
</file>

<file path=customXml/_rels/item217.xml.rels><?xml version="1.0" encoding="UTF-8" standalone="yes"?>
<Relationships xmlns="http://schemas.openxmlformats.org/package/2006/relationships"><Relationship Id="rId1" Type="http://schemas.openxmlformats.org/officeDocument/2006/relationships/customXmlProps" Target="itemProps217.xml"/></Relationships>
</file>

<file path=customXml/_rels/item218.xml.rels><?xml version="1.0" encoding="UTF-8" standalone="yes"?>
<Relationships xmlns="http://schemas.openxmlformats.org/package/2006/relationships"><Relationship Id="rId1" Type="http://schemas.openxmlformats.org/officeDocument/2006/relationships/customXmlProps" Target="itemProps218.xml"/></Relationships>
</file>

<file path=customXml/_rels/item219.xml.rels><?xml version="1.0" encoding="UTF-8" standalone="yes"?>
<Relationships xmlns="http://schemas.openxmlformats.org/package/2006/relationships"><Relationship Id="rId1" Type="http://schemas.openxmlformats.org/officeDocument/2006/relationships/customXmlProps" Target="itemProps219.xml"/></Relationships>
</file>

<file path=customXml/_rels/item220.xml.rels><?xml version="1.0" encoding="UTF-8" standalone="yes"?>
<Relationships xmlns="http://schemas.openxmlformats.org/package/2006/relationships"><Relationship Id="rId1" Type="http://schemas.openxmlformats.org/officeDocument/2006/relationships/customXmlProps" Target="itemProps220.xml"/></Relationships>
</file>

<file path=customXml/_rels/item221.xml.rels><?xml version="1.0" encoding="UTF-8" standalone="yes"?>
<Relationships xmlns="http://schemas.openxmlformats.org/package/2006/relationships"><Relationship Id="rId1" Type="http://schemas.openxmlformats.org/officeDocument/2006/relationships/customXmlProps" Target="itemProps221.xml"/></Relationships>
</file>

<file path=customXml/_rels/item222.xml.rels><?xml version="1.0" encoding="UTF-8" standalone="yes"?>
<Relationships xmlns="http://schemas.openxmlformats.org/package/2006/relationships"><Relationship Id="rId1" Type="http://schemas.openxmlformats.org/officeDocument/2006/relationships/customXmlProps" Target="itemProps222.xml"/></Relationships>
</file>

<file path=customXml/_rels/item223.xml.rels><?xml version="1.0" encoding="UTF-8" standalone="yes"?>
<Relationships xmlns="http://schemas.openxmlformats.org/package/2006/relationships"><Relationship Id="rId1" Type="http://schemas.openxmlformats.org/officeDocument/2006/relationships/customXmlProps" Target="itemProps223.xml"/></Relationships>
</file>

<file path=customXml/_rels/item224.xml.rels><?xml version="1.0" encoding="UTF-8" standalone="yes"?>
<Relationships xmlns="http://schemas.openxmlformats.org/package/2006/relationships"><Relationship Id="rId1" Type="http://schemas.openxmlformats.org/officeDocument/2006/relationships/customXmlProps" Target="itemProps224.xml"/></Relationships>
</file>

<file path=customXml/_rels/item225.xml.rels><?xml version="1.0" encoding="UTF-8" standalone="yes"?>
<Relationships xmlns="http://schemas.openxmlformats.org/package/2006/relationships"><Relationship Id="rId1" Type="http://schemas.openxmlformats.org/officeDocument/2006/relationships/customXmlProps" Target="itemProps225.xml"/></Relationships>
</file>

<file path=customXml/_rels/item226.xml.rels><?xml version="1.0" encoding="UTF-8" standalone="yes"?>
<Relationships xmlns="http://schemas.openxmlformats.org/package/2006/relationships"><Relationship Id="rId1" Type="http://schemas.openxmlformats.org/officeDocument/2006/relationships/customXmlProps" Target="itemProps226.xml"/></Relationships>
</file>

<file path=customXml/_rels/item227.xml.rels><?xml version="1.0" encoding="UTF-8" standalone="yes"?>
<Relationships xmlns="http://schemas.openxmlformats.org/package/2006/relationships"><Relationship Id="rId1" Type="http://schemas.openxmlformats.org/officeDocument/2006/relationships/customXmlProps" Target="itemProps227.xml"/></Relationships>
</file>

<file path=customXml/_rels/item228.xml.rels><?xml version="1.0" encoding="UTF-8" standalone="yes"?>
<Relationships xmlns="http://schemas.openxmlformats.org/package/2006/relationships"><Relationship Id="rId1" Type="http://schemas.openxmlformats.org/officeDocument/2006/relationships/customXmlProps" Target="itemProps228.xml"/></Relationships>
</file>

<file path=customXml/_rels/item229.xml.rels><?xml version="1.0" encoding="UTF-8" standalone="yes"?>
<Relationships xmlns="http://schemas.openxmlformats.org/package/2006/relationships"><Relationship Id="rId1" Type="http://schemas.openxmlformats.org/officeDocument/2006/relationships/customXmlProps" Target="itemProps229.xml"/></Relationships>
</file>

<file path=customXml/_rels/item230.xml.rels><?xml version="1.0" encoding="UTF-8" standalone="yes"?>
<Relationships xmlns="http://schemas.openxmlformats.org/package/2006/relationships"><Relationship Id="rId1" Type="http://schemas.openxmlformats.org/officeDocument/2006/relationships/customXmlProps" Target="itemProps230.xml"/></Relationships>
</file>

<file path=customXml/_rels/item231.xml.rels><?xml version="1.0" encoding="UTF-8" standalone="yes"?>
<Relationships xmlns="http://schemas.openxmlformats.org/package/2006/relationships"><Relationship Id="rId1" Type="http://schemas.openxmlformats.org/officeDocument/2006/relationships/customXmlProps" Target="itemProps231.xml"/></Relationships>
</file>

<file path=customXml/_rels/item232.xml.rels><?xml version="1.0" encoding="UTF-8" standalone="yes"?>
<Relationships xmlns="http://schemas.openxmlformats.org/package/2006/relationships"><Relationship Id="rId1" Type="http://schemas.openxmlformats.org/officeDocument/2006/relationships/customXmlProps" Target="itemProps232.xml"/></Relationships>
</file>

<file path=customXml/_rels/item233.xml.rels><?xml version="1.0" encoding="UTF-8" standalone="yes"?>
<Relationships xmlns="http://schemas.openxmlformats.org/package/2006/relationships"><Relationship Id="rId1" Type="http://schemas.openxmlformats.org/officeDocument/2006/relationships/customXmlProps" Target="itemProps233.xml"/></Relationships>
</file>

<file path=customXml/_rels/item234.xml.rels><?xml version="1.0" encoding="UTF-8" standalone="yes"?>
<Relationships xmlns="http://schemas.openxmlformats.org/package/2006/relationships"><Relationship Id="rId1" Type="http://schemas.openxmlformats.org/officeDocument/2006/relationships/customXmlProps" Target="itemProps234.xml"/></Relationships>
</file>

<file path=customXml/_rels/item235.xml.rels><?xml version="1.0" encoding="UTF-8" standalone="yes"?>
<Relationships xmlns="http://schemas.openxmlformats.org/package/2006/relationships"><Relationship Id="rId1" Type="http://schemas.openxmlformats.org/officeDocument/2006/relationships/customXmlProps" Target="itemProps235.xml"/></Relationships>
</file>

<file path=customXml/_rels/item236.xml.rels><?xml version="1.0" encoding="UTF-8" standalone="yes"?>
<Relationships xmlns="http://schemas.openxmlformats.org/package/2006/relationships"><Relationship Id="rId1" Type="http://schemas.openxmlformats.org/officeDocument/2006/relationships/customXmlProps" Target="itemProps236.xml"/></Relationships>
</file>

<file path=customXml/_rels/item237.xml.rels><?xml version="1.0" encoding="UTF-8" standalone="yes"?>
<Relationships xmlns="http://schemas.openxmlformats.org/package/2006/relationships"><Relationship Id="rId1" Type="http://schemas.openxmlformats.org/officeDocument/2006/relationships/customXmlProps" Target="itemProps237.xml"/></Relationships>
</file>

<file path=customXml/_rels/item238.xml.rels><?xml version="1.0" encoding="UTF-8" standalone="yes"?>
<Relationships xmlns="http://schemas.openxmlformats.org/package/2006/relationships"><Relationship Id="rId1" Type="http://schemas.openxmlformats.org/officeDocument/2006/relationships/customXmlProps" Target="itemProps238.xml"/></Relationships>
</file>

<file path=customXml/_rels/item239.xml.rels><?xml version="1.0" encoding="UTF-8" standalone="yes"?>
<Relationships xmlns="http://schemas.openxmlformats.org/package/2006/relationships"><Relationship Id="rId1" Type="http://schemas.openxmlformats.org/officeDocument/2006/relationships/customXmlProps" Target="itemProps239.xml"/></Relationships>
</file>

<file path=customXml/_rels/item240.xml.rels><?xml version="1.0" encoding="UTF-8" standalone="yes"?>
<Relationships xmlns="http://schemas.openxmlformats.org/package/2006/relationships"><Relationship Id="rId1" Type="http://schemas.openxmlformats.org/officeDocument/2006/relationships/customXmlProps" Target="itemProps240.xml"/></Relationships>
</file>

<file path=customXml/_rels/item241.xml.rels><?xml version="1.0" encoding="UTF-8" standalone="yes"?>
<Relationships xmlns="http://schemas.openxmlformats.org/package/2006/relationships"><Relationship Id="rId1" Type="http://schemas.openxmlformats.org/officeDocument/2006/relationships/customXmlProps" Target="itemProps241.xml"/></Relationships>
</file>

<file path=customXml/_rels/item242.xml.rels><?xml version="1.0" encoding="UTF-8" standalone="yes"?>
<Relationships xmlns="http://schemas.openxmlformats.org/package/2006/relationships"><Relationship Id="rId1" Type="http://schemas.openxmlformats.org/officeDocument/2006/relationships/customXmlProps" Target="itemProps242.xml"/></Relationships>
</file>

<file path=customXml/_rels/item243.xml.rels><?xml version="1.0" encoding="UTF-8" standalone="yes"?>
<Relationships xmlns="http://schemas.openxmlformats.org/package/2006/relationships"><Relationship Id="rId1" Type="http://schemas.openxmlformats.org/officeDocument/2006/relationships/customXmlProps" Target="itemProps243.xml"/></Relationships>
</file>

<file path=customXml/_rels/item244.xml.rels><?xml version="1.0" encoding="UTF-8" standalone="yes"?>
<Relationships xmlns="http://schemas.openxmlformats.org/package/2006/relationships"><Relationship Id="rId1" Type="http://schemas.openxmlformats.org/officeDocument/2006/relationships/customXmlProps" Target="itemProps244.xml"/></Relationships>
</file>

<file path=customXml/_rels/item245.xml.rels><?xml version="1.0" encoding="UTF-8" standalone="yes"?>
<Relationships xmlns="http://schemas.openxmlformats.org/package/2006/relationships"><Relationship Id="rId1" Type="http://schemas.openxmlformats.org/officeDocument/2006/relationships/customXmlProps" Target="itemProps245.xml"/></Relationships>
</file>

<file path=customXml/_rels/item246.xml.rels><?xml version="1.0" encoding="UTF-8" standalone="yes"?>
<Relationships xmlns="http://schemas.openxmlformats.org/package/2006/relationships"><Relationship Id="rId1" Type="http://schemas.openxmlformats.org/officeDocument/2006/relationships/customXmlProps" Target="itemProps246.xml"/></Relationships>
</file>

<file path=customXml/_rels/item247.xml.rels><?xml version="1.0" encoding="UTF-8" standalone="yes"?>
<Relationships xmlns="http://schemas.openxmlformats.org/package/2006/relationships"><Relationship Id="rId1" Type="http://schemas.openxmlformats.org/officeDocument/2006/relationships/customXmlProps" Target="itemProps247.xml"/></Relationships>
</file>

<file path=customXml/_rels/item248.xml.rels><?xml version="1.0" encoding="UTF-8" standalone="yes"?>
<Relationships xmlns="http://schemas.openxmlformats.org/package/2006/relationships"><Relationship Id="rId1" Type="http://schemas.openxmlformats.org/officeDocument/2006/relationships/customXmlProps" Target="itemProps248.xml"/></Relationships>
</file>

<file path=customXml/_rels/item249.xml.rels><?xml version="1.0" encoding="UTF-8" standalone="yes"?>
<Relationships xmlns="http://schemas.openxmlformats.org/package/2006/relationships"><Relationship Id="rId1" Type="http://schemas.openxmlformats.org/officeDocument/2006/relationships/customXmlProps" Target="itemProps249.xml"/></Relationships>
</file>

<file path=customXml/_rels/item250.xml.rels><?xml version="1.0" encoding="UTF-8" standalone="yes"?>
<Relationships xmlns="http://schemas.openxmlformats.org/package/2006/relationships"><Relationship Id="rId1" Type="http://schemas.openxmlformats.org/officeDocument/2006/relationships/customXmlProps" Target="itemProps250.xml"/></Relationships>
</file>

<file path=customXml/_rels/item251.xml.rels><?xml version="1.0" encoding="UTF-8" standalone="yes"?>
<Relationships xmlns="http://schemas.openxmlformats.org/package/2006/relationships"><Relationship Id="rId1" Type="http://schemas.openxmlformats.org/officeDocument/2006/relationships/customXmlProps" Target="itemProps251.xml"/></Relationships>
</file>

<file path=customXml/_rels/item252.xml.rels><?xml version="1.0" encoding="UTF-8" standalone="yes"?>
<Relationships xmlns="http://schemas.openxmlformats.org/package/2006/relationships"><Relationship Id="rId1" Type="http://schemas.openxmlformats.org/officeDocument/2006/relationships/customXmlProps" Target="itemProps252.xml"/></Relationships>
</file>

<file path=customXml/_rels/item253.xml.rels><?xml version="1.0" encoding="UTF-8" standalone="yes"?>
<Relationships xmlns="http://schemas.openxmlformats.org/package/2006/relationships"><Relationship Id="rId1" Type="http://schemas.openxmlformats.org/officeDocument/2006/relationships/customXmlProps" Target="itemProps253.xml"/></Relationships>
</file>

<file path=customXml/_rels/item254.xml.rels><?xml version="1.0" encoding="UTF-8" standalone="yes"?>
<Relationships xmlns="http://schemas.openxmlformats.org/package/2006/relationships"><Relationship Id="rId1" Type="http://schemas.openxmlformats.org/officeDocument/2006/relationships/customXmlProps" Target="itemProps254.xml"/></Relationships>
</file>

<file path=customXml/_rels/item255.xml.rels><?xml version="1.0" encoding="UTF-8" standalone="yes"?>
<Relationships xmlns="http://schemas.openxmlformats.org/package/2006/relationships"><Relationship Id="rId1" Type="http://schemas.openxmlformats.org/officeDocument/2006/relationships/customXmlProps" Target="itemProps255.xml"/></Relationships>
</file>

<file path=customXml/_rels/item256.xml.rels><?xml version="1.0" encoding="UTF-8" standalone="yes"?>
<Relationships xmlns="http://schemas.openxmlformats.org/package/2006/relationships"><Relationship Id="rId1" Type="http://schemas.openxmlformats.org/officeDocument/2006/relationships/customXmlProps" Target="itemProps256.xml"/></Relationships>
</file>

<file path=customXml/_rels/item257.xml.rels><?xml version="1.0" encoding="UTF-8" standalone="yes"?>
<Relationships xmlns="http://schemas.openxmlformats.org/package/2006/relationships"><Relationship Id="rId1" Type="http://schemas.openxmlformats.org/officeDocument/2006/relationships/customXmlProps" Target="itemProps257.xml"/></Relationships>
</file>

<file path=customXml/_rels/item258.xml.rels><?xml version="1.0" encoding="UTF-8" standalone="yes"?>
<Relationships xmlns="http://schemas.openxmlformats.org/package/2006/relationships"><Relationship Id="rId1" Type="http://schemas.openxmlformats.org/officeDocument/2006/relationships/customXmlProps" Target="itemProps258.xml"/></Relationships>
</file>

<file path=customXml/_rels/item259.xml.rels><?xml version="1.0" encoding="UTF-8" standalone="yes"?>
<Relationships xmlns="http://schemas.openxmlformats.org/package/2006/relationships"><Relationship Id="rId1" Type="http://schemas.openxmlformats.org/officeDocument/2006/relationships/customXmlProps" Target="itemProps259.xml"/></Relationships>
</file>

<file path=customXml/_rels/item260.xml.rels><?xml version="1.0" encoding="UTF-8" standalone="yes"?>
<Relationships xmlns="http://schemas.openxmlformats.org/package/2006/relationships"><Relationship Id="rId1" Type="http://schemas.openxmlformats.org/officeDocument/2006/relationships/customXmlProps" Target="itemProps260.xml"/></Relationships>
</file>

<file path=customXml/_rels/item261.xml.rels><?xml version="1.0" encoding="UTF-8" standalone="yes"?>
<Relationships xmlns="http://schemas.openxmlformats.org/package/2006/relationships"><Relationship Id="rId1" Type="http://schemas.openxmlformats.org/officeDocument/2006/relationships/customXmlProps" Target="itemProps261.xml"/></Relationships>
</file>

<file path=customXml/_rels/item262.xml.rels><?xml version="1.0" encoding="UTF-8" standalone="yes"?>
<Relationships xmlns="http://schemas.openxmlformats.org/package/2006/relationships"><Relationship Id="rId1" Type="http://schemas.openxmlformats.org/officeDocument/2006/relationships/customXmlProps" Target="itemProps262.xml"/></Relationships>
</file>

<file path=customXml/_rels/item263.xml.rels><?xml version="1.0" encoding="UTF-8" standalone="yes"?>
<Relationships xmlns="http://schemas.openxmlformats.org/package/2006/relationships"><Relationship Id="rId1" Type="http://schemas.openxmlformats.org/officeDocument/2006/relationships/customXmlProps" Target="itemProps263.xml"/></Relationships>
</file>

<file path=customXml/_rels/item264.xml.rels><?xml version="1.0" encoding="UTF-8" standalone="yes"?>
<Relationships xmlns="http://schemas.openxmlformats.org/package/2006/relationships"><Relationship Id="rId1" Type="http://schemas.openxmlformats.org/officeDocument/2006/relationships/customXmlProps" Target="itemProps264.xml"/></Relationships>
</file>

<file path=customXml/_rels/item265.xml.rels><?xml version="1.0" encoding="UTF-8" standalone="yes"?>
<Relationships xmlns="http://schemas.openxmlformats.org/package/2006/relationships"><Relationship Id="rId1" Type="http://schemas.openxmlformats.org/officeDocument/2006/relationships/customXmlProps" Target="itemProps265.xml"/></Relationships>
</file>

<file path=customXml/_rels/item266.xml.rels><?xml version="1.0" encoding="UTF-8" standalone="yes"?>
<Relationships xmlns="http://schemas.openxmlformats.org/package/2006/relationships"><Relationship Id="rId1" Type="http://schemas.openxmlformats.org/officeDocument/2006/relationships/customXmlProps" Target="itemProps266.xml"/></Relationships>
</file>

<file path=customXml/_rels/item267.xml.rels><?xml version="1.0" encoding="UTF-8" standalone="yes"?>
<Relationships xmlns="http://schemas.openxmlformats.org/package/2006/relationships"><Relationship Id="rId1" Type="http://schemas.openxmlformats.org/officeDocument/2006/relationships/customXmlProps" Target="itemProps267.xml"/></Relationships>
</file>

<file path=customXml/_rels/item268.xml.rels><?xml version="1.0" encoding="UTF-8" standalone="yes"?>
<Relationships xmlns="http://schemas.openxmlformats.org/package/2006/relationships"><Relationship Id="rId1" Type="http://schemas.openxmlformats.org/officeDocument/2006/relationships/customXmlProps" Target="itemProps268.xml"/></Relationships>
</file>

<file path=customXml/_rels/item269.xml.rels><?xml version="1.0" encoding="UTF-8" standalone="yes"?>
<Relationships xmlns="http://schemas.openxmlformats.org/package/2006/relationships"><Relationship Id="rId1" Type="http://schemas.openxmlformats.org/officeDocument/2006/relationships/customXmlProps" Target="itemProps269.xml"/></Relationships>
</file>

<file path=customXml/_rels/item270.xml.rels><?xml version="1.0" encoding="UTF-8" standalone="yes"?>
<Relationships xmlns="http://schemas.openxmlformats.org/package/2006/relationships"><Relationship Id="rId1" Type="http://schemas.openxmlformats.org/officeDocument/2006/relationships/customXmlProps" Target="itemProps270.xml"/></Relationships>
</file>

<file path=customXml/_rels/item271.xml.rels><?xml version="1.0" encoding="UTF-8" standalone="yes"?>
<Relationships xmlns="http://schemas.openxmlformats.org/package/2006/relationships"><Relationship Id="rId1" Type="http://schemas.openxmlformats.org/officeDocument/2006/relationships/customXmlProps" Target="itemProps271.xml"/></Relationships>
</file>

<file path=customXml/_rels/item272.xml.rels><?xml version="1.0" encoding="UTF-8" standalone="yes"?>
<Relationships xmlns="http://schemas.openxmlformats.org/package/2006/relationships"><Relationship Id="rId1" Type="http://schemas.openxmlformats.org/officeDocument/2006/relationships/customXmlProps" Target="itemProps272.xml"/></Relationships>
</file>

<file path=customXml/_rels/item273.xml.rels><?xml version="1.0" encoding="UTF-8" standalone="yes"?>
<Relationships xmlns="http://schemas.openxmlformats.org/package/2006/relationships"><Relationship Id="rId1" Type="http://schemas.openxmlformats.org/officeDocument/2006/relationships/customXmlProps" Target="itemProps273.xml"/></Relationships>
</file>

<file path=customXml/_rels/item274.xml.rels><?xml version="1.0" encoding="UTF-8" standalone="yes"?>
<Relationships xmlns="http://schemas.openxmlformats.org/package/2006/relationships"><Relationship Id="rId1" Type="http://schemas.openxmlformats.org/officeDocument/2006/relationships/customXmlProps" Target="itemProps274.xml"/></Relationships>
</file>

<file path=customXml/_rels/item275.xml.rels><?xml version="1.0" encoding="UTF-8" standalone="yes"?>
<Relationships xmlns="http://schemas.openxmlformats.org/package/2006/relationships"><Relationship Id="rId1" Type="http://schemas.openxmlformats.org/officeDocument/2006/relationships/customXmlProps" Target="itemProps275.xml"/></Relationships>
</file>

<file path=customXml/_rels/item276.xml.rels><?xml version="1.0" encoding="UTF-8" standalone="yes"?>
<Relationships xmlns="http://schemas.openxmlformats.org/package/2006/relationships"><Relationship Id="rId1" Type="http://schemas.openxmlformats.org/officeDocument/2006/relationships/customXmlProps" Target="itemProps276.xml"/></Relationships>
</file>

<file path=customXml/_rels/item277.xml.rels><?xml version="1.0" encoding="UTF-8" standalone="yes"?>
<Relationships xmlns="http://schemas.openxmlformats.org/package/2006/relationships"><Relationship Id="rId1" Type="http://schemas.openxmlformats.org/officeDocument/2006/relationships/customXmlProps" Target="itemProps277.xml"/></Relationships>
</file>

<file path=customXml/_rels/item278.xml.rels><?xml version="1.0" encoding="UTF-8" standalone="yes"?>
<Relationships xmlns="http://schemas.openxmlformats.org/package/2006/relationships"><Relationship Id="rId1" Type="http://schemas.openxmlformats.org/officeDocument/2006/relationships/customXmlProps" Target="itemProps278.xml"/></Relationships>
</file>

<file path=customXml/_rels/item279.xml.rels><?xml version="1.0" encoding="UTF-8" standalone="yes"?>
<Relationships xmlns="http://schemas.openxmlformats.org/package/2006/relationships"><Relationship Id="rId1" Type="http://schemas.openxmlformats.org/officeDocument/2006/relationships/customXmlProps" Target="itemProps279.xml"/></Relationships>
</file>

<file path=customXml/_rels/item280.xml.rels><?xml version="1.0" encoding="UTF-8" standalone="yes"?>
<Relationships xmlns="http://schemas.openxmlformats.org/package/2006/relationships"><Relationship Id="rId1" Type="http://schemas.openxmlformats.org/officeDocument/2006/relationships/customXmlProps" Target="itemProps280.xml"/></Relationships>
</file>

<file path=customXml/_rels/item281.xml.rels><?xml version="1.0" encoding="UTF-8" standalone="yes"?>
<Relationships xmlns="http://schemas.openxmlformats.org/package/2006/relationships"><Relationship Id="rId1" Type="http://schemas.openxmlformats.org/officeDocument/2006/relationships/customXmlProps" Target="itemProps281.xml"/></Relationships>
</file>

<file path=customXml/_rels/item282.xml.rels><?xml version="1.0" encoding="UTF-8" standalone="yes"?>
<Relationships xmlns="http://schemas.openxmlformats.org/package/2006/relationships"><Relationship Id="rId1" Type="http://schemas.openxmlformats.org/officeDocument/2006/relationships/customXmlProps" Target="itemProps282.xml"/></Relationships>
</file>

<file path=customXml/_rels/item283.xml.rels><?xml version="1.0" encoding="UTF-8" standalone="yes"?>
<Relationships xmlns="http://schemas.openxmlformats.org/package/2006/relationships"><Relationship Id="rId1" Type="http://schemas.openxmlformats.org/officeDocument/2006/relationships/customXmlProps" Target="itemProps283.xml"/></Relationships>
</file>

<file path=customXml/_rels/item284.xml.rels><?xml version="1.0" encoding="UTF-8" standalone="yes"?>
<Relationships xmlns="http://schemas.openxmlformats.org/package/2006/relationships"><Relationship Id="rId1" Type="http://schemas.openxmlformats.org/officeDocument/2006/relationships/customXmlProps" Target="itemProps284.xml"/></Relationships>
</file>

<file path=customXml/_rels/item285.xml.rels><?xml version="1.0" encoding="UTF-8" standalone="yes"?>
<Relationships xmlns="http://schemas.openxmlformats.org/package/2006/relationships"><Relationship Id="rId1" Type="http://schemas.openxmlformats.org/officeDocument/2006/relationships/customXmlProps" Target="itemProps285.xml"/></Relationships>
</file>

<file path=customXml/_rels/item286.xml.rels><?xml version="1.0" encoding="UTF-8" standalone="yes"?>
<Relationships xmlns="http://schemas.openxmlformats.org/package/2006/relationships"><Relationship Id="rId1" Type="http://schemas.openxmlformats.org/officeDocument/2006/relationships/customXmlProps" Target="itemProps286.xml"/></Relationships>
</file>

<file path=customXml/_rels/item287.xml.rels><?xml version="1.0" encoding="UTF-8" standalone="yes"?>
<Relationships xmlns="http://schemas.openxmlformats.org/package/2006/relationships"><Relationship Id="rId1" Type="http://schemas.openxmlformats.org/officeDocument/2006/relationships/customXmlProps" Target="itemProps287.xml"/></Relationships>
</file>

<file path=customXml/_rels/item288.xml.rels><?xml version="1.0" encoding="UTF-8" standalone="yes"?>
<Relationships xmlns="http://schemas.openxmlformats.org/package/2006/relationships"><Relationship Id="rId1" Type="http://schemas.openxmlformats.org/officeDocument/2006/relationships/customXmlProps" Target="itemProps288.xml"/></Relationships>
</file>

<file path=customXml/_rels/item289.xml.rels><?xml version="1.0" encoding="UTF-8" standalone="yes"?>
<Relationships xmlns="http://schemas.openxmlformats.org/package/2006/relationships"><Relationship Id="rId1" Type="http://schemas.openxmlformats.org/officeDocument/2006/relationships/customXmlProps" Target="itemProps289.xml"/></Relationships>
</file>

<file path=customXml/_rels/item290.xml.rels><?xml version="1.0" encoding="UTF-8" standalone="yes"?>
<Relationships xmlns="http://schemas.openxmlformats.org/package/2006/relationships"><Relationship Id="rId1" Type="http://schemas.openxmlformats.org/officeDocument/2006/relationships/customXmlProps" Target="itemProps290.xml"/></Relationships>
</file>

<file path=customXml/_rels/item291.xml.rels><?xml version="1.0" encoding="UTF-8" standalone="yes"?>
<Relationships xmlns="http://schemas.openxmlformats.org/package/2006/relationships"><Relationship Id="rId1" Type="http://schemas.openxmlformats.org/officeDocument/2006/relationships/customXmlProps" Target="itemProps291.xml"/></Relationships>
</file>

<file path=customXml/_rels/item292.xml.rels><?xml version="1.0" encoding="UTF-8" standalone="yes"?>
<Relationships xmlns="http://schemas.openxmlformats.org/package/2006/relationships"><Relationship Id="rId1" Type="http://schemas.openxmlformats.org/officeDocument/2006/relationships/customXmlProps" Target="itemProps292.xml"/></Relationships>
</file>

<file path=customXml/_rels/item293.xml.rels><?xml version="1.0" encoding="UTF-8" standalone="yes"?>
<Relationships xmlns="http://schemas.openxmlformats.org/package/2006/relationships"><Relationship Id="rId1" Type="http://schemas.openxmlformats.org/officeDocument/2006/relationships/customXmlProps" Target="itemProps293.xml"/></Relationships>
</file>

<file path=customXml/_rels/item294.xml.rels><?xml version="1.0" encoding="UTF-8" standalone="yes"?>
<Relationships xmlns="http://schemas.openxmlformats.org/package/2006/relationships"><Relationship Id="rId1" Type="http://schemas.openxmlformats.org/officeDocument/2006/relationships/customXmlProps" Target="itemProps294.xml"/></Relationships>
</file>

<file path=customXml/_rels/item295.xml.rels><?xml version="1.0" encoding="UTF-8" standalone="yes"?>
<Relationships xmlns="http://schemas.openxmlformats.org/package/2006/relationships"><Relationship Id="rId1" Type="http://schemas.openxmlformats.org/officeDocument/2006/relationships/customXmlProps" Target="itemProps295.xml"/></Relationships>
</file>

<file path=customXml/_rels/item296.xml.rels><?xml version="1.0" encoding="UTF-8" standalone="yes"?>
<Relationships xmlns="http://schemas.openxmlformats.org/package/2006/relationships"><Relationship Id="rId1" Type="http://schemas.openxmlformats.org/officeDocument/2006/relationships/customXmlProps" Target="itemProps296.xml"/></Relationships>
</file>

<file path=customXml/_rels/item297.xml.rels><?xml version="1.0" encoding="UTF-8" standalone="yes"?>
<Relationships xmlns="http://schemas.openxmlformats.org/package/2006/relationships"><Relationship Id="rId1" Type="http://schemas.openxmlformats.org/officeDocument/2006/relationships/customXmlProps" Target="itemProps297.xml"/></Relationships>
</file>

<file path=customXml/_rels/item298.xml.rels><?xml version="1.0" encoding="UTF-8" standalone="yes"?>
<Relationships xmlns="http://schemas.openxmlformats.org/package/2006/relationships"><Relationship Id="rId1" Type="http://schemas.openxmlformats.org/officeDocument/2006/relationships/customXmlProps" Target="itemProps298.xml"/></Relationships>
</file>

<file path=customXml/_rels/item299.xml.rels><?xml version="1.0" encoding="UTF-8" standalone="yes"?>
<Relationships xmlns="http://schemas.openxmlformats.org/package/2006/relationships"><Relationship Id="rId1" Type="http://schemas.openxmlformats.org/officeDocument/2006/relationships/customXmlProps" Target="itemProps299.xml"/></Relationships>
</file>

<file path=customXml/_rels/item300.xml.rels><?xml version="1.0" encoding="UTF-8" standalone="yes"?>
<Relationships xmlns="http://schemas.openxmlformats.org/package/2006/relationships"><Relationship Id="rId1" Type="http://schemas.openxmlformats.org/officeDocument/2006/relationships/customXmlProps" Target="itemProps300.xml"/></Relationships>
</file>

<file path=customXml/_rels/item301.xml.rels><?xml version="1.0" encoding="UTF-8" standalone="yes"?>
<Relationships xmlns="http://schemas.openxmlformats.org/package/2006/relationships"><Relationship Id="rId1" Type="http://schemas.openxmlformats.org/officeDocument/2006/relationships/customXmlProps" Target="itemProps301.xml"/></Relationships>
</file>

<file path=customXml/_rels/item302.xml.rels><?xml version="1.0" encoding="UTF-8" standalone="yes"?>
<Relationships xmlns="http://schemas.openxmlformats.org/package/2006/relationships"><Relationship Id="rId1" Type="http://schemas.openxmlformats.org/officeDocument/2006/relationships/customXmlProps" Target="itemProps302.xml"/></Relationships>
</file>

<file path=customXml/_rels/item303.xml.rels><?xml version="1.0" encoding="UTF-8" standalone="yes"?>
<Relationships xmlns="http://schemas.openxmlformats.org/package/2006/relationships"><Relationship Id="rId1" Type="http://schemas.openxmlformats.org/officeDocument/2006/relationships/customXmlProps" Target="itemProps303.xml"/></Relationships>
</file>

<file path=customXml/_rels/item304.xml.rels><?xml version="1.0" encoding="UTF-8" standalone="yes"?>
<Relationships xmlns="http://schemas.openxmlformats.org/package/2006/relationships"><Relationship Id="rId1" Type="http://schemas.openxmlformats.org/officeDocument/2006/relationships/customXmlProps" Target="itemProps304.xml"/></Relationships>
</file>

<file path=customXml/_rels/item305.xml.rels><?xml version="1.0" encoding="UTF-8" standalone="yes"?>
<Relationships xmlns="http://schemas.openxmlformats.org/package/2006/relationships"><Relationship Id="rId1" Type="http://schemas.openxmlformats.org/officeDocument/2006/relationships/customXmlProps" Target="itemProps305.xml"/></Relationships>
</file>

<file path=customXml/_rels/item306.xml.rels><?xml version="1.0" encoding="UTF-8" standalone="yes"?>
<Relationships xmlns="http://schemas.openxmlformats.org/package/2006/relationships"><Relationship Id="rId1" Type="http://schemas.openxmlformats.org/officeDocument/2006/relationships/customXmlProps" Target="itemProps306.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EsriMapsInfo xmlns="ESRI.ArcGIS.Mapping.OfficeIntegration.PowerPointInfo">
  <Version>Version1</Version>
  <RequiresSignIn>False</RequiresSignIn>
</EsriMapsInfo>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2019-10-17T14:58:18+00:00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Records_x0020_Date xmlns="80d19fa2-052e-4600-b297-6d25a1e870bd" xsi:nil="true"/>
    <Records_x0020_Status xmlns="80d19fa2-052e-4600-b297-6d25a1e870bd">Pending</Records_x0020_Status>
  </documentManagement>
</p:properties>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mso-contentType ?>
<SharedContentType xmlns="Microsoft.SharePoint.Taxonomy.ContentTypeSync" SourceId="29f62856-1543-49d4-a736-4569d363f533" ContentTypeId="0x0101" PreviousValue="false"/>
</file>

<file path=customXml/item36.xml><?xml version="1.0" encoding="utf-8"?>
<EsriMapsInfo xmlns="ESRI.ArcGIS.Mapping.OfficeIntegration.PowerPointInfo">
  <Version>Version1</Version>
  <RequiresSignIn>False</RequiresSignIn>
</EsriMapsInfo>
</file>

<file path=customXml/item37.xml><?xml version="1.0" encoding="utf-8"?>
<EsriMapsInfo xmlns="ESRI.ArcGIS.Mapping.OfficeIntegration.PowerPointInfo">
  <Version>Version1</Version>
  <RequiresSignIn>False</RequiresSignIn>
</EsriMapsInfo>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EsriMapsInfo xmlns="ESRI.ArcGIS.Mapping.OfficeIntegration.PowerPointInfo">
  <Version>Version1</Version>
  <RequiresSignIn>False</RequiresSignIn>
</EsriMapsInfo>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EsriMapsInfo xmlns="ESRI.ArcGIS.Mapping.OfficeIntegration.PowerPointInfo">
  <Version>Version1</Version>
  <RequiresSignIn>False</RequiresSignIn>
</EsriMapsInfo>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69.xml><?xml version="1.0" encoding="utf-8"?>
<EsriMapsInfo xmlns="ESRI.ArcGIS.Mapping.OfficeIntegration.PowerPointInfo">
  <Version>Version1</Version>
  <RequiresSignIn>False</RequiresSignIn>
</EsriMapsInfo>
</file>

<file path=customXml/item70.xml><?xml version="1.0" encoding="utf-8"?>
<EsriMapsInfo xmlns="ESRI.ArcGIS.Mapping.OfficeIntegration.PowerPointInfo">
  <Version>Version1</Version>
  <RequiresSignIn>False</RequiresSignIn>
</EsriMapsInfo>
</file>

<file path=customXml/item71.xml><?xml version="1.0" encoding="utf-8"?>
<?mso-contentType ?>
<FormTemplates xmlns="http://schemas.microsoft.com/sharepoint/v3/contenttype/forms">
  <Display>DocumentLibraryForm</Display>
  <Edit>DocumentLibraryForm</Edit>
  <New>DocumentLibraryForm</New>
</FormTemplates>
</file>

<file path=customXml/item72.xml><?xml version="1.0" encoding="utf-8"?>
<EsriMapsInfo xmlns="ESRI.ArcGIS.Mapping.OfficeIntegration.PowerPointInfo">
  <Version>Version1</Version>
  <RequiresSignIn>False</RequiresSignIn>
</EsriMapsInfo>
</file>

<file path=customXml/item73.xml><?xml version="1.0" encoding="utf-8"?>
<EsriMapsInfo xmlns="ESRI.ArcGIS.Mapping.OfficeIntegration.PowerPointInfo">
  <Version>Version1</Version>
  <RequiresSignIn>False</RequiresSignIn>
</EsriMapsInfo>
</file>

<file path=customXml/item74.xml><?xml version="1.0" encoding="utf-8"?>
<EsriMapsInfo xmlns="ESRI.ArcGIS.Mapping.OfficeIntegration.PowerPointInfo">
  <Version>Version1</Version>
  <RequiresSignIn>False</RequiresSignIn>
</EsriMapsInfo>
</file>

<file path=customXml/item75.xml><?xml version="1.0" encoding="utf-8"?>
<EsriMapsInfo xmlns="ESRI.ArcGIS.Mapping.OfficeIntegration.PowerPointInfo">
  <Version>Version1</Version>
  <RequiresSignIn>False</RequiresSignIn>
</EsriMapsInfo>
</file>

<file path=customXml/item76.xml><?xml version="1.0" encoding="utf-8"?>
<EsriMapsInfo xmlns="ESRI.ArcGIS.Mapping.OfficeIntegration.PowerPointInfo">
  <Version>Version1</Version>
  <RequiresSignIn>False</RequiresSignIn>
</EsriMapsInfo>
</file>

<file path=customXml/item77.xml><?xml version="1.0" encoding="utf-8"?>
<EsriMapsInfo xmlns="ESRI.ArcGIS.Mapping.OfficeIntegration.PowerPointInfo">
  <Version>Version1</Version>
  <RequiresSignIn>False</RequiresSignIn>
</EsriMapsInfo>
</file>

<file path=customXml/item78.xml><?xml version="1.0" encoding="utf-8"?>
<EsriMapsInfo xmlns="ESRI.ArcGIS.Mapping.OfficeIntegration.PowerPointInfo">
  <Version>Version1</Version>
  <RequiresSignIn>False</RequiresSignIn>
</EsriMapsInfo>
</file>

<file path=customXml/item79.xml><?xml version="1.0" encoding="utf-8"?>
<EsriMapsInfo xmlns="ESRI.ArcGIS.Mapping.OfficeIntegration.PowerPointInfo">
  <Version>Version1</Version>
  <RequiresSignIn>False</RequiresSignIn>
</EsriMapsInfo>
</file>

<file path=customXml/item80.xml><?xml version="1.0" encoding="utf-8"?>
<EsriMapsInfo xmlns="ESRI.ArcGIS.Mapping.OfficeIntegration.PowerPointInfo">
  <Version>Version1</Version>
  <RequiresSignIn>False</RequiresSignIn>
</EsriMapsInfo>
</file>

<file path=customXml/item81.xml><?xml version="1.0" encoding="utf-8"?>
<EsriMapsInfo xmlns="ESRI.ArcGIS.Mapping.OfficeIntegration.PowerPointInfo">
  <Version>Version1</Version>
  <RequiresSignIn>False</RequiresSignIn>
</EsriMapsInfo>
</file>

<file path=customXml/item82.xml><?xml version="1.0" encoding="utf-8"?>
<EsriMapsInfo xmlns="ESRI.ArcGIS.Mapping.OfficeIntegration.PowerPointInfo">
  <Version>Version1</Version>
  <RequiresSignIn>False</RequiresSignIn>
</EsriMapsInfo>
</file>

<file path=customXml/item83.xml><?xml version="1.0" encoding="utf-8"?>
<EsriMapsInfo xmlns="ESRI.ArcGIS.Mapping.OfficeIntegration.PowerPointInfo">
  <Version>Version1</Version>
  <RequiresSignIn>False</RequiresSignIn>
</EsriMapsInfo>
</file>

<file path=customXml/item84.xml><?xml version="1.0" encoding="utf-8"?>
<EsriMapsInfo xmlns="ESRI.ArcGIS.Mapping.OfficeIntegration.PowerPointInfo">
  <Version>Version1</Version>
  <RequiresSignIn>False</RequiresSignIn>
</EsriMapsInfo>
</file>

<file path=customXml/item85.xml><?xml version="1.0" encoding="utf-8"?>
<EsriMapsInfo xmlns="ESRI.ArcGIS.Mapping.OfficeIntegration.PowerPointInfo">
  <Version>Version1</Version>
  <RequiresSignIn>False</RequiresSignIn>
</EsriMapsInfo>
</file>

<file path=customXml/item86.xml><?xml version="1.0" encoding="utf-8"?>
<EsriMapsInfo xmlns="ESRI.ArcGIS.Mapping.OfficeIntegration.PowerPointInfo">
  <Version>Version1</Version>
  <RequiresSignIn>False</RequiresSignIn>
</EsriMapsInfo>
</file>

<file path=customXml/item87.xml><?xml version="1.0" encoding="utf-8"?>
<EsriMapsInfo xmlns="ESRI.ArcGIS.Mapping.OfficeIntegration.PowerPointInfo">
  <Version>Version1</Version>
  <RequiresSignIn>False</RequiresSignIn>
</EsriMapsInfo>
</file>

<file path=customXml/item88.xml><?xml version="1.0" encoding="utf-8"?>
<EsriMapsInfo xmlns="ESRI.ArcGIS.Mapping.OfficeIntegration.PowerPointInfo">
  <Version>Version1</Version>
  <RequiresSignIn>False</RequiresSignIn>
</EsriMapsInfo>
</file>

<file path=customXml/item89.xml><?xml version="1.0" encoding="utf-8"?>
<EsriMapsInfo xmlns="ESRI.ArcGIS.Mapping.OfficeIntegration.PowerPointInfo">
  <Version>Version1</Version>
  <RequiresSignIn>False</RequiresSignIn>
</EsriMapsInfo>
</file>

<file path=customXml/item90.xml><?xml version="1.0" encoding="utf-8"?>
<EsriMapsInfo xmlns="ESRI.ArcGIS.Mapping.OfficeIntegration.PowerPointInfo">
  <Version>Version1</Version>
  <RequiresSignIn>False</RequiresSignIn>
</EsriMapsInfo>
</file>

<file path=customXml/item91.xml><?xml version="1.0" encoding="utf-8"?>
<EsriMapsInfo xmlns="ESRI.ArcGIS.Mapping.OfficeIntegration.PowerPointInfo">
  <Version>Version1</Version>
  <RequiresSignIn>False</RequiresSignIn>
</EsriMapsInfo>
</file>

<file path=customXml/item92.xml><?xml version="1.0" encoding="utf-8"?>
<EsriMapsInfo xmlns="ESRI.ArcGIS.Mapping.OfficeIntegration.PowerPointInfo">
  <Version>Version1</Version>
  <RequiresSignIn>False</RequiresSignIn>
</EsriMapsInfo>
</file>

<file path=customXml/item93.xml><?xml version="1.0" encoding="utf-8"?>
<EsriMapsInfo xmlns="ESRI.ArcGIS.Mapping.OfficeIntegration.PowerPointInfo">
  <Version>Version1</Version>
  <RequiresSignIn>False</RequiresSignIn>
</EsriMapsInfo>
</file>

<file path=customXml/item94.xml><?xml version="1.0" encoding="utf-8"?>
<EsriMapsInfo xmlns="ESRI.ArcGIS.Mapping.OfficeIntegration.PowerPointInfo">
  <Version>Version1</Version>
  <RequiresSignIn>False</RequiresSignIn>
</EsriMapsInfo>
</file>

<file path=customXml/item95.xml><?xml version="1.0" encoding="utf-8"?>
<EsriMapsInfo xmlns="ESRI.ArcGIS.Mapping.OfficeIntegration.PowerPointInfo">
  <Version>Version1</Version>
  <RequiresSignIn>False</RequiresSignIn>
</EsriMapsInfo>
</file>

<file path=customXml/item96.xml><?xml version="1.0" encoding="utf-8"?>
<EsriMapsInfo xmlns="ESRI.ArcGIS.Mapping.OfficeIntegration.PowerPointInfo">
  <Version>Version1</Version>
  <RequiresSignIn>False</RequiresSignIn>
</EsriMapsInfo>
</file>

<file path=customXml/item97.xml><?xml version="1.0" encoding="utf-8"?>
<EsriMapsInfo xmlns="ESRI.ArcGIS.Mapping.OfficeIntegration.PowerPointInfo">
  <Version>Version1</Version>
  <RequiresSignIn>False</RequiresSignIn>
</EsriMapsInfo>
</file>

<file path=customXml/item98.xml><?xml version="1.0" encoding="utf-8"?>
<EsriMapsInfo xmlns="ESRI.ArcGIS.Mapping.OfficeIntegration.PowerPointInfo">
  <Version>Version1</Version>
  <RequiresSignIn>False</RequiresSignIn>
</EsriMapsInfo>
</file>

<file path=customXml/item99.xml><?xml version="1.0" encoding="utf-8"?>
<EsriMapsInfo xmlns="ESRI.ArcGIS.Mapping.OfficeIntegration.PowerPointInfo">
  <Version>Version1</Version>
  <RequiresSignIn>False</RequiresSignIn>
</EsriMapsInfo>
</file>

<file path=customXml/item100.xml><?xml version="1.0" encoding="utf-8"?>
<EsriMapsInfo xmlns="ESRI.ArcGIS.Mapping.OfficeIntegration.PowerPointInfo">
  <Version>Version1</Version>
  <RequiresSignIn>False</RequiresSignIn>
</EsriMapsInfo>
</file>

<file path=customXml/item101.xml><?xml version="1.0" encoding="utf-8"?>
<EsriMapsInfo xmlns="ESRI.ArcGIS.Mapping.OfficeIntegration.PowerPointInfo">
  <Version>Version1</Version>
  <RequiresSignIn>False</RequiresSignIn>
</EsriMapsInfo>
</file>

<file path=customXml/item102.xml><?xml version="1.0" encoding="utf-8"?>
<EsriMapsInfo xmlns="ESRI.ArcGIS.Mapping.OfficeIntegration.PowerPointInfo">
  <Version>Version1</Version>
  <RequiresSignIn>False</RequiresSignIn>
</EsriMapsInfo>
</file>

<file path=customXml/item103.xml><?xml version="1.0" encoding="utf-8"?>
<EsriMapsInfo xmlns="ESRI.ArcGIS.Mapping.OfficeIntegration.PowerPointInfo">
  <Version>Version1</Version>
  <RequiresSignIn>False</RequiresSignIn>
</EsriMapsInfo>
</file>

<file path=customXml/item104.xml><?xml version="1.0" encoding="utf-8"?>
<EsriMapsInfo xmlns="ESRI.ArcGIS.Mapping.OfficeIntegration.PowerPointInfo">
  <Version>Version1</Version>
  <RequiresSignIn>False</RequiresSignIn>
</EsriMapsInfo>
</file>

<file path=customXml/item105.xml><?xml version="1.0" encoding="utf-8"?>
<EsriMapsInfo xmlns="ESRI.ArcGIS.Mapping.OfficeIntegration.PowerPointInfo">
  <Version>Version1</Version>
  <RequiresSignIn>False</RequiresSignIn>
</EsriMapsInfo>
</file>

<file path=customXml/item106.xml><?xml version="1.0" encoding="utf-8"?>
<EsriMapsInfo xmlns="ESRI.ArcGIS.Mapping.OfficeIntegration.PowerPointInfo">
  <Version>Version1</Version>
  <RequiresSignIn>False</RequiresSignIn>
</EsriMapsInfo>
</file>

<file path=customXml/item107.xml><?xml version="1.0" encoding="utf-8"?>
<EsriMapsInfo xmlns="ESRI.ArcGIS.Mapping.OfficeIntegration.PowerPointInfo">
  <Version>Version1</Version>
  <RequiresSignIn>False</RequiresSignIn>
</EsriMapsInfo>
</file>

<file path=customXml/item108.xml><?xml version="1.0" encoding="utf-8"?>
<EsriMapsInfo xmlns="ESRI.ArcGIS.Mapping.OfficeIntegration.PowerPointInfo">
  <Version>Version1</Version>
  <RequiresSignIn>False</RequiresSignIn>
</EsriMapsInfo>
</file>

<file path=customXml/item109.xml><?xml version="1.0" encoding="utf-8"?>
<ct:contentTypeSchema xmlns:ct="http://schemas.microsoft.com/office/2006/metadata/contentType" xmlns:ma="http://schemas.microsoft.com/office/2006/metadata/properties/metaAttributes" ct:_="" ma:_="" ma:contentTypeName="Document" ma:contentTypeID="0x010100429530311597BF45AF6E45612899025B" ma:contentTypeVersion="26" ma:contentTypeDescription="Create a new document." ma:contentTypeScope="" ma:versionID="30ccec5ab1e1837e68e41c47cc4c8005">
  <xsd:schema xmlns:xsd="http://www.w3.org/2001/XMLSchema" xmlns:xs="http://www.w3.org/2001/XMLSchema" xmlns:p="http://schemas.microsoft.com/office/2006/metadata/properties" xmlns:ns1="http://schemas.microsoft.com/sharepoint/v3" xmlns:ns3="4ffa91fb-a0ff-4ac5-b2db-65c790d184a4" xmlns:ns4="http://schemas.microsoft.com/sharepoint.v3" xmlns:ns5="http://schemas.microsoft.com/sharepoint/v3/fields" xmlns:ns6="80d19fa2-052e-4600-b297-6d25a1e870bd" xmlns:ns7="28a02a9a-af41-4212-8621-68df2adcd729" targetNamespace="http://schemas.microsoft.com/office/2006/metadata/properties" ma:root="true" ma:fieldsID="b229c403c98a28446cacc59f415ff6b2" ns1:_="" ns3:_="" ns4:_="" ns5:_="" ns6:_="" ns7:_="">
    <xsd:import namespace="http://schemas.microsoft.com/sharepoint/v3"/>
    <xsd:import namespace="4ffa91fb-a0ff-4ac5-b2db-65c790d184a4"/>
    <xsd:import namespace="http://schemas.microsoft.com/sharepoint.v3"/>
    <xsd:import namespace="http://schemas.microsoft.com/sharepoint/v3/fields"/>
    <xsd:import namespace="80d19fa2-052e-4600-b297-6d25a1e870bd"/>
    <xsd:import namespace="28a02a9a-af41-4212-8621-68df2adcd729"/>
    <xsd:element name="properties">
      <xsd:complexType>
        <xsd:sequence>
          <xsd:element name="documentManagement">
            <xsd:complexType>
              <xsd:all>
                <xsd:element ref="ns3:Document_x0020_Creation_x0020_Date" minOccurs="0"/>
                <xsd:element ref="ns3:Creator" minOccurs="0"/>
                <xsd:element ref="ns3:EPA_x0020_Office" minOccurs="0"/>
                <xsd:element ref="ns3:Record" minOccurs="0"/>
                <xsd:element ref="ns4:CategoryDescription" minOccurs="0"/>
                <xsd:element ref="ns3:Identifier" minOccurs="0"/>
                <xsd:element ref="ns3:EPA_x0020_Contributor" minOccurs="0"/>
                <xsd:element ref="ns3:External_x0020_Contributor" minOccurs="0"/>
                <xsd:element ref="ns5:_Coverage" minOccurs="0"/>
                <xsd:element ref="ns3:EPA_x0020_Related_x0020_Documents" minOccurs="0"/>
                <xsd:element ref="ns5:_Source" minOccurs="0"/>
                <xsd:element ref="ns3:Rights" minOccurs="0"/>
                <xsd:element ref="ns1:Language" minOccurs="0"/>
                <xsd:element ref="ns3:j747ac98061d40f0aa7bd47e1db5675d" minOccurs="0"/>
                <xsd:element ref="ns3:TaxKeywordTaxHTField" minOccurs="0"/>
                <xsd:element ref="ns3:TaxCatchAllLabel" minOccurs="0"/>
                <xsd:element ref="ns3:TaxCatchAll" minOccurs="0"/>
                <xsd:element ref="ns6:SharedWithUsers" minOccurs="0"/>
                <xsd:element ref="ns6:SharedWithDetails" minOccurs="0"/>
                <xsd:element ref="ns6:SharingHintHash" minOccurs="0"/>
                <xsd:element ref="ns7:MediaServiceMetadata" minOccurs="0"/>
                <xsd:element ref="ns7:MediaServiceFastMetadata" minOccurs="0"/>
                <xsd:element ref="ns6:Records_x0020_Status" minOccurs="0"/>
                <xsd:element ref="ns6:Records_x0020_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a858e8f4-082b-4a76-897c-453a92d4774a}" ma:internalName="TaxCatchAllLabel" ma:readOnly="true" ma:showField="CatchAllDataLabel" ma:web="80d19fa2-052e-4600-b297-6d25a1e870bd">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a858e8f4-082b-4a76-897c-453a92d4774a}" ma:internalName="TaxCatchAll" ma:showField="CatchAllData" ma:web="80d19fa2-052e-4600-b297-6d25a1e870b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0d19fa2-052e-4600-b297-6d25a1e870bd" elementFormDefault="qualified">
    <xsd:import namespace="http://schemas.microsoft.com/office/2006/documentManagement/types"/>
    <xsd:import namespace="http://schemas.microsoft.com/office/infopath/2007/PartnerControls"/>
    <xsd:element name="SharedWithUsers" ma:index="2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description="" ma:internalName="SharedWithDetails" ma:readOnly="true">
      <xsd:simpleType>
        <xsd:restriction base="dms:Note">
          <xsd:maxLength value="255"/>
        </xsd:restriction>
      </xsd:simpleType>
    </xsd:element>
    <xsd:element name="SharingHintHash" ma:index="30" nillable="true" ma:displayName="Sharing Hint Hash" ma:description="" ma:hidden="true" ma:internalName="SharingHintHash" ma:readOnly="true">
      <xsd:simpleType>
        <xsd:restriction base="dms:Text"/>
      </xsd:simpleType>
    </xsd:element>
    <xsd:element name="Records_x0020_Status" ma:index="33" nillable="true" ma:displayName="Records Status" ma:default="Pending" ma:internalName="Records_x0020_Status">
      <xsd:simpleType>
        <xsd:restriction base="dms:Text"/>
      </xsd:simpleType>
    </xsd:element>
    <xsd:element name="Records_x0020_Date" ma:index="34" nillable="true" ma:displayName="Records Date" ma:hidden="true" ma:internalName="Records_x0020_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28a02a9a-af41-4212-8621-68df2adcd729" elementFormDefault="qualified">
    <xsd:import namespace="http://schemas.microsoft.com/office/2006/documentManagement/types"/>
    <xsd:import namespace="http://schemas.microsoft.com/office/infopath/2007/PartnerControls"/>
    <xsd:element name="MediaServiceMetadata" ma:index="31" nillable="true" ma:displayName="MediaServiceMetadata" ma:hidden="true" ma:internalName="MediaServiceMetadata" ma:readOnly="true">
      <xsd:simpleType>
        <xsd:restriction base="dms:Note"/>
      </xsd:simpleType>
    </xsd:element>
    <xsd:element name="MediaServiceFastMetadata" ma:index="3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10.xml><?xml version="1.0" encoding="utf-8"?>
<EsriMapsInfo xmlns="ESRI.ArcGIS.Mapping.OfficeIntegration.PowerPointInfo">
  <Version>Version1</Version>
  <RequiresSignIn>False</RequiresSignIn>
</EsriMapsInfo>
</file>

<file path=customXml/item111.xml><?xml version="1.0" encoding="utf-8"?>
<EsriMapsInfo xmlns="ESRI.ArcGIS.Mapping.OfficeIntegration.PowerPointInfo">
  <Version>Version1</Version>
  <RequiresSignIn>False</RequiresSignIn>
</EsriMapsInfo>
</file>

<file path=customXml/item112.xml><?xml version="1.0" encoding="utf-8"?>
<EsriMapsInfo xmlns="ESRI.ArcGIS.Mapping.OfficeIntegration.PowerPointInfo">
  <Version>Version1</Version>
  <RequiresSignIn>False</RequiresSignIn>
</EsriMapsInfo>
</file>

<file path=customXml/item113.xml><?xml version="1.0" encoding="utf-8"?>
<EsriMapsInfo xmlns="ESRI.ArcGIS.Mapping.OfficeIntegration.PowerPointInfo">
  <Version>Version1</Version>
  <RequiresSignIn>False</RequiresSignIn>
</EsriMapsInfo>
</file>

<file path=customXml/item114.xml><?xml version="1.0" encoding="utf-8"?>
<EsriMapsInfo xmlns="ESRI.ArcGIS.Mapping.OfficeIntegration.PowerPointInfo">
  <Version>Version1</Version>
  <RequiresSignIn>False</RequiresSignIn>
</EsriMapsInfo>
</file>

<file path=customXml/item115.xml><?xml version="1.0" encoding="utf-8"?>
<EsriMapsInfo xmlns="ESRI.ArcGIS.Mapping.OfficeIntegration.PowerPointInfo">
  <Version>Version1</Version>
  <RequiresSignIn>False</RequiresSignIn>
</EsriMapsInfo>
</file>

<file path=customXml/item116.xml><?xml version="1.0" encoding="utf-8"?>
<EsriMapsInfo xmlns="ESRI.ArcGIS.Mapping.OfficeIntegration.PowerPointInfo">
  <Version>Version1</Version>
  <RequiresSignIn>False</RequiresSignIn>
</EsriMapsInfo>
</file>

<file path=customXml/item117.xml><?xml version="1.0" encoding="utf-8"?>
<EsriMapsInfo xmlns="ESRI.ArcGIS.Mapping.OfficeIntegration.PowerPointInfo">
  <Version>Version1</Version>
  <RequiresSignIn>False</RequiresSignIn>
</EsriMapsInfo>
</file>

<file path=customXml/item118.xml><?xml version="1.0" encoding="utf-8"?>
<EsriMapsInfo xmlns="ESRI.ArcGIS.Mapping.OfficeIntegration.PowerPointInfo">
  <Version>Version1</Version>
  <RequiresSignIn>False</RequiresSignIn>
</EsriMapsInfo>
</file>

<file path=customXml/item119.xml><?xml version="1.0" encoding="utf-8"?>
<EsriMapsInfo xmlns="ESRI.ArcGIS.Mapping.OfficeIntegration.PowerPointInfo">
  <Version>Version1</Version>
  <RequiresSignIn>False</RequiresSignIn>
</EsriMapsInfo>
</file>

<file path=customXml/item120.xml><?xml version="1.0" encoding="utf-8"?>
<EsriMapsInfo xmlns="ESRI.ArcGIS.Mapping.OfficeIntegration.PowerPointInfo">
  <Version>Version1</Version>
  <RequiresSignIn>False</RequiresSignIn>
</EsriMapsInfo>
</file>

<file path=customXml/item121.xml><?xml version="1.0" encoding="utf-8"?>
<EsriMapsInfo xmlns="ESRI.ArcGIS.Mapping.OfficeIntegration.PowerPointInfo">
  <Version>Version1</Version>
  <RequiresSignIn>False</RequiresSignIn>
</EsriMapsInfo>
</file>

<file path=customXml/item122.xml><?xml version="1.0" encoding="utf-8"?>
<EsriMapsInfo xmlns="ESRI.ArcGIS.Mapping.OfficeIntegration.PowerPointInfo">
  <Version>Version1</Version>
  <RequiresSignIn>False</RequiresSignIn>
</EsriMapsInfo>
</file>

<file path=customXml/item123.xml><?xml version="1.0" encoding="utf-8"?>
<EsriMapsInfo xmlns="ESRI.ArcGIS.Mapping.OfficeIntegration.PowerPointInfo">
  <Version>Version1</Version>
  <RequiresSignIn>False</RequiresSignIn>
</EsriMapsInfo>
</file>

<file path=customXml/item124.xml><?xml version="1.0" encoding="utf-8"?>
<EsriMapsInfo xmlns="ESRI.ArcGIS.Mapping.OfficeIntegration.PowerPointInfo">
  <Version>Version1</Version>
  <RequiresSignIn>False</RequiresSignIn>
</EsriMapsInfo>
</file>

<file path=customXml/item125.xml><?xml version="1.0" encoding="utf-8"?>
<EsriMapsInfo xmlns="ESRI.ArcGIS.Mapping.OfficeIntegration.PowerPointInfo">
  <Version>Version1</Version>
  <RequiresSignIn>False</RequiresSignIn>
</EsriMapsInfo>
</file>

<file path=customXml/item126.xml><?xml version="1.0" encoding="utf-8"?>
<EsriMapsInfo xmlns="ESRI.ArcGIS.Mapping.OfficeIntegration.PowerPointInfo">
  <Version>Version1</Version>
  <RequiresSignIn>False</RequiresSignIn>
</EsriMapsInfo>
</file>

<file path=customXml/item127.xml><?xml version="1.0" encoding="utf-8"?>
<EsriMapsInfo xmlns="ESRI.ArcGIS.Mapping.OfficeIntegration.PowerPointInfo">
  <Version>Version1</Version>
  <RequiresSignIn>False</RequiresSignIn>
</EsriMapsInfo>
</file>

<file path=customXml/item128.xml><?xml version="1.0" encoding="utf-8"?>
<EsriMapsInfo xmlns="ESRI.ArcGIS.Mapping.OfficeIntegration.PowerPointInfo">
  <Version>Version1</Version>
  <RequiresSignIn>False</RequiresSignIn>
</EsriMapsInfo>
</file>

<file path=customXml/item129.xml><?xml version="1.0" encoding="utf-8"?>
<EsriMapsInfo xmlns="ESRI.ArcGIS.Mapping.OfficeIntegration.PowerPointInfo">
  <Version>Version1</Version>
  <RequiresSignIn>False</RequiresSignIn>
</EsriMapsInfo>
</file>

<file path=customXml/item130.xml><?xml version="1.0" encoding="utf-8"?>
<EsriMapsInfo xmlns="ESRI.ArcGIS.Mapping.OfficeIntegration.PowerPointInfo">
  <Version>Version1</Version>
  <RequiresSignIn>False</RequiresSignIn>
</EsriMapsInfo>
</file>

<file path=customXml/item131.xml><?xml version="1.0" encoding="utf-8"?>
<EsriMapsInfo xmlns="ESRI.ArcGIS.Mapping.OfficeIntegration.PowerPointInfo">
  <Version>Version1</Version>
  <RequiresSignIn>False</RequiresSignIn>
</EsriMapsInfo>
</file>

<file path=customXml/item132.xml><?xml version="1.0" encoding="utf-8"?>
<EsriMapsInfo xmlns="ESRI.ArcGIS.Mapping.OfficeIntegration.PowerPointInfo">
  <Version>Version1</Version>
  <RequiresSignIn>False</RequiresSignIn>
</EsriMapsInfo>
</file>

<file path=customXml/item133.xml><?xml version="1.0" encoding="utf-8"?>
<EsriMapsInfo xmlns="ESRI.ArcGIS.Mapping.OfficeIntegration.PowerPointInfo">
  <Version>Version1</Version>
  <RequiresSignIn>False</RequiresSignIn>
</EsriMapsInfo>
</file>

<file path=customXml/item134.xml><?xml version="1.0" encoding="utf-8"?>
<EsriMapsInfo xmlns="ESRI.ArcGIS.Mapping.OfficeIntegration.PowerPointInfo">
  <Version>Version1</Version>
  <RequiresSignIn>False</RequiresSignIn>
</EsriMapsInfo>
</file>

<file path=customXml/item135.xml><?xml version="1.0" encoding="utf-8"?>
<EsriMapsInfo xmlns="ESRI.ArcGIS.Mapping.OfficeIntegration.PowerPointInfo">
  <Version>Version1</Version>
  <RequiresSignIn>False</RequiresSignIn>
</EsriMapsInfo>
</file>

<file path=customXml/item136.xml><?xml version="1.0" encoding="utf-8"?>
<EsriMapsInfo xmlns="ESRI.ArcGIS.Mapping.OfficeIntegration.PowerPointInfo">
  <Version>Version1</Version>
  <RequiresSignIn>False</RequiresSignIn>
</EsriMapsInfo>
</file>

<file path=customXml/item137.xml><?xml version="1.0" encoding="utf-8"?>
<EsriMapsInfo xmlns="ESRI.ArcGIS.Mapping.OfficeIntegration.PowerPointInfo">
  <Version>Version1</Version>
  <RequiresSignIn>False</RequiresSignIn>
</EsriMapsInfo>
</file>

<file path=customXml/item138.xml><?xml version="1.0" encoding="utf-8"?>
<EsriMapsInfo xmlns="ESRI.ArcGIS.Mapping.OfficeIntegration.PowerPointInfo">
  <Version>Version1</Version>
  <RequiresSignIn>False</RequiresSignIn>
</EsriMapsInfo>
</file>

<file path=customXml/item139.xml><?xml version="1.0" encoding="utf-8"?>
<EsriMapsInfo xmlns="ESRI.ArcGIS.Mapping.OfficeIntegration.PowerPointInfo">
  <Version>Version1</Version>
  <RequiresSignIn>False</RequiresSignIn>
</EsriMapsInfo>
</file>

<file path=customXml/item140.xml><?xml version="1.0" encoding="utf-8"?>
<EsriMapsInfo xmlns="ESRI.ArcGIS.Mapping.OfficeIntegration.PowerPointInfo">
  <Version>Version1</Version>
  <RequiresSignIn>False</RequiresSignIn>
</EsriMapsInfo>
</file>

<file path=customXml/item141.xml><?xml version="1.0" encoding="utf-8"?>
<EsriMapsInfo xmlns="ESRI.ArcGIS.Mapping.OfficeIntegration.PowerPointInfo">
  <Version>Version1</Version>
  <RequiresSignIn>False</RequiresSignIn>
</EsriMapsInfo>
</file>

<file path=customXml/item142.xml><?xml version="1.0" encoding="utf-8"?>
<EsriMapsInfo xmlns="ESRI.ArcGIS.Mapping.OfficeIntegration.PowerPointInfo">
  <Version>Version1</Version>
  <RequiresSignIn>False</RequiresSignIn>
</EsriMapsInfo>
</file>

<file path=customXml/item143.xml><?xml version="1.0" encoding="utf-8"?>
<EsriMapsInfo xmlns="ESRI.ArcGIS.Mapping.OfficeIntegration.PowerPointInfo">
  <Version>Version1</Version>
  <RequiresSignIn>False</RequiresSignIn>
</EsriMapsInfo>
</file>

<file path=customXml/item144.xml><?xml version="1.0" encoding="utf-8"?>
<EsriMapsInfo xmlns="ESRI.ArcGIS.Mapping.OfficeIntegration.PowerPointInfo">
  <Version>Version1</Version>
  <RequiresSignIn>False</RequiresSignIn>
</EsriMapsInfo>
</file>

<file path=customXml/item145.xml><?xml version="1.0" encoding="utf-8"?>
<EsriMapsInfo xmlns="ESRI.ArcGIS.Mapping.OfficeIntegration.PowerPointInfo">
  <Version>Version1</Version>
  <RequiresSignIn>False</RequiresSignIn>
</EsriMapsInfo>
</file>

<file path=customXml/item146.xml><?xml version="1.0" encoding="utf-8"?>
<EsriMapsInfo xmlns="ESRI.ArcGIS.Mapping.OfficeIntegration.PowerPointInfo">
  <Version>Version1</Version>
  <RequiresSignIn>False</RequiresSignIn>
</EsriMapsInfo>
</file>

<file path=customXml/item147.xml><?xml version="1.0" encoding="utf-8"?>
<EsriMapsInfo xmlns="ESRI.ArcGIS.Mapping.OfficeIntegration.PowerPointInfo">
  <Version>Version1</Version>
  <RequiresSignIn>False</RequiresSignIn>
</EsriMapsInfo>
</file>

<file path=customXml/item148.xml><?xml version="1.0" encoding="utf-8"?>
<EsriMapsInfo xmlns="ESRI.ArcGIS.Mapping.OfficeIntegration.PowerPointInfo">
  <Version>Version1</Version>
  <RequiresSignIn>False</RequiresSignIn>
</EsriMapsInfo>
</file>

<file path=customXml/item149.xml><?xml version="1.0" encoding="utf-8"?>
<EsriMapsInfo xmlns="ESRI.ArcGIS.Mapping.OfficeIntegration.PowerPointInfo">
  <Version>Version1</Version>
  <RequiresSignIn>False</RequiresSignIn>
</EsriMapsInfo>
</file>

<file path=customXml/item150.xml><?xml version="1.0" encoding="utf-8"?>
<EsriMapsInfo xmlns="ESRI.ArcGIS.Mapping.OfficeIntegration.PowerPointInfo">
  <Version>Version1</Version>
  <RequiresSignIn>False</RequiresSignIn>
</EsriMapsInfo>
</file>

<file path=customXml/item151.xml><?xml version="1.0" encoding="utf-8"?>
<EsriMapsInfo xmlns="ESRI.ArcGIS.Mapping.OfficeIntegration.PowerPointInfo">
  <Version>Version1</Version>
  <RequiresSignIn>False</RequiresSignIn>
</EsriMapsInfo>
</file>

<file path=customXml/item152.xml><?xml version="1.0" encoding="utf-8"?>
<EsriMapsInfo xmlns="ESRI.ArcGIS.Mapping.OfficeIntegration.PowerPointInfo">
  <Version>Version1</Version>
  <RequiresSignIn>False</RequiresSignIn>
</EsriMapsInfo>
</file>

<file path=customXml/item153.xml><?xml version="1.0" encoding="utf-8"?>
<EsriMapsInfo xmlns="ESRI.ArcGIS.Mapping.OfficeIntegration.PowerPointInfo">
  <Version>Version1</Version>
  <RequiresSignIn>False</RequiresSignIn>
</EsriMapsInfo>
</file>

<file path=customXml/item154.xml><?xml version="1.0" encoding="utf-8"?>
<EsriMapsInfo xmlns="ESRI.ArcGIS.Mapping.OfficeIntegration.PowerPointInfo">
  <Version>Version1</Version>
  <RequiresSignIn>False</RequiresSignIn>
</EsriMapsInfo>
</file>

<file path=customXml/item155.xml><?xml version="1.0" encoding="utf-8"?>
<EsriMapsInfo xmlns="ESRI.ArcGIS.Mapping.OfficeIntegration.PowerPointInfo">
  <Version>Version1</Version>
  <RequiresSignIn>False</RequiresSignIn>
</EsriMapsInfo>
</file>

<file path=customXml/item156.xml><?xml version="1.0" encoding="utf-8"?>
<EsriMapsInfo xmlns="ESRI.ArcGIS.Mapping.OfficeIntegration.PowerPointInfo">
  <Version>Version1</Version>
  <RequiresSignIn>False</RequiresSignIn>
</EsriMapsInfo>
</file>

<file path=customXml/item157.xml><?xml version="1.0" encoding="utf-8"?>
<EsriMapsInfo xmlns="ESRI.ArcGIS.Mapping.OfficeIntegration.PowerPointInfo">
  <Version>Version1</Version>
  <RequiresSignIn>False</RequiresSignIn>
</EsriMapsInfo>
</file>

<file path=customXml/item158.xml><?xml version="1.0" encoding="utf-8"?>
<EsriMapsInfo xmlns="ESRI.ArcGIS.Mapping.OfficeIntegration.PowerPointInfo">
  <Version>Version1</Version>
  <RequiresSignIn>False</RequiresSignIn>
</EsriMapsInfo>
</file>

<file path=customXml/item159.xml><?xml version="1.0" encoding="utf-8"?>
<EsriMapsInfo xmlns="ESRI.ArcGIS.Mapping.OfficeIntegration.PowerPointInfo">
  <Version>Version1</Version>
  <RequiresSignIn>False</RequiresSignIn>
</EsriMapsInfo>
</file>

<file path=customXml/item160.xml><?xml version="1.0" encoding="utf-8"?>
<EsriMapsInfo xmlns="ESRI.ArcGIS.Mapping.OfficeIntegration.PowerPointInfo">
  <Version>Version1</Version>
  <RequiresSignIn>False</RequiresSignIn>
</EsriMapsInfo>
</file>

<file path=customXml/item161.xml><?xml version="1.0" encoding="utf-8"?>
<EsriMapsInfo xmlns="ESRI.ArcGIS.Mapping.OfficeIntegration.PowerPointInfo">
  <Version>Version1</Version>
  <RequiresSignIn>False</RequiresSignIn>
</EsriMapsInfo>
</file>

<file path=customXml/item162.xml><?xml version="1.0" encoding="utf-8"?>
<EsriMapsInfo xmlns="ESRI.ArcGIS.Mapping.OfficeIntegration.PowerPointInfo">
  <Version>Version1</Version>
  <RequiresSignIn>False</RequiresSignIn>
</EsriMapsInfo>
</file>

<file path=customXml/item163.xml><?xml version="1.0" encoding="utf-8"?>
<EsriMapsInfo xmlns="ESRI.ArcGIS.Mapping.OfficeIntegration.PowerPointInfo">
  <Version>Version1</Version>
  <RequiresSignIn>False</RequiresSignIn>
</EsriMapsInfo>
</file>

<file path=customXml/item164.xml><?xml version="1.0" encoding="utf-8"?>
<EsriMapsInfo xmlns="ESRI.ArcGIS.Mapping.OfficeIntegration.PowerPointInfo">
  <Version>Version1</Version>
  <RequiresSignIn>False</RequiresSignIn>
</EsriMapsInfo>
</file>

<file path=customXml/item165.xml><?xml version="1.0" encoding="utf-8"?>
<EsriMapsInfo xmlns="ESRI.ArcGIS.Mapping.OfficeIntegration.PowerPointInfo">
  <Version>Version1</Version>
  <RequiresSignIn>False</RequiresSignIn>
</EsriMapsInfo>
</file>

<file path=customXml/item166.xml><?xml version="1.0" encoding="utf-8"?>
<EsriMapsInfo xmlns="ESRI.ArcGIS.Mapping.OfficeIntegration.PowerPointInfo">
  <Version>Version1</Version>
  <RequiresSignIn>False</RequiresSignIn>
</EsriMapsInfo>
</file>

<file path=customXml/item167.xml><?xml version="1.0" encoding="utf-8"?>
<EsriMapsInfo xmlns="ESRI.ArcGIS.Mapping.OfficeIntegration.PowerPointInfo">
  <Version>Version1</Version>
  <RequiresSignIn>False</RequiresSignIn>
</EsriMapsInfo>
</file>

<file path=customXml/item168.xml><?xml version="1.0" encoding="utf-8"?>
<EsriMapsInfo xmlns="ESRI.ArcGIS.Mapping.OfficeIntegration.PowerPointInfo">
  <Version>Version1</Version>
  <RequiresSignIn>False</RequiresSignIn>
</EsriMapsInfo>
</file>

<file path=customXml/item169.xml><?xml version="1.0" encoding="utf-8"?>
<EsriMapsInfo xmlns="ESRI.ArcGIS.Mapping.OfficeIntegration.PowerPointInfo">
  <Version>Version1</Version>
  <RequiresSignIn>False</RequiresSignIn>
</EsriMapsInfo>
</file>

<file path=customXml/item170.xml><?xml version="1.0" encoding="utf-8"?>
<EsriMapsInfo xmlns="ESRI.ArcGIS.Mapping.OfficeIntegration.PowerPointInfo">
  <Version>Version1</Version>
  <RequiresSignIn>False</RequiresSignIn>
</EsriMapsInfo>
</file>

<file path=customXml/item171.xml><?xml version="1.0" encoding="utf-8"?>
<EsriMapsInfo xmlns="ESRI.ArcGIS.Mapping.OfficeIntegration.PowerPointInfo">
  <Version>Version1</Version>
  <RequiresSignIn>False</RequiresSignIn>
</EsriMapsInfo>
</file>

<file path=customXml/item172.xml><?xml version="1.0" encoding="utf-8"?>
<EsriMapsInfo xmlns="ESRI.ArcGIS.Mapping.OfficeIntegration.PowerPointInfo">
  <Version>Version1</Version>
  <RequiresSignIn>False</RequiresSignIn>
</EsriMapsInfo>
</file>

<file path=customXml/item173.xml><?xml version="1.0" encoding="utf-8"?>
<EsriMapsInfo xmlns="ESRI.ArcGIS.Mapping.OfficeIntegration.PowerPointInfo">
  <Version>Version1</Version>
  <RequiresSignIn>False</RequiresSignIn>
</EsriMapsInfo>
</file>

<file path=customXml/item174.xml><?xml version="1.0" encoding="utf-8"?>
<EsriMapsInfo xmlns="ESRI.ArcGIS.Mapping.OfficeIntegration.PowerPointInfo">
  <Version>Version1</Version>
  <RequiresSignIn>False</RequiresSignIn>
</EsriMapsInfo>
</file>

<file path=customXml/item175.xml><?xml version="1.0" encoding="utf-8"?>
<EsriMapsInfo xmlns="ESRI.ArcGIS.Mapping.OfficeIntegration.PowerPointInfo">
  <Version>Version1</Version>
  <RequiresSignIn>False</RequiresSignIn>
</EsriMapsInfo>
</file>

<file path=customXml/item176.xml><?xml version="1.0" encoding="utf-8"?>
<EsriMapsInfo xmlns="ESRI.ArcGIS.Mapping.OfficeIntegration.PowerPointInfo">
  <Version>Version1</Version>
  <RequiresSignIn>False</RequiresSignIn>
</EsriMapsInfo>
</file>

<file path=customXml/item177.xml><?xml version="1.0" encoding="utf-8"?>
<EsriMapsInfo xmlns="ESRI.ArcGIS.Mapping.OfficeIntegration.PowerPointInfo">
  <Version>Version1</Version>
  <RequiresSignIn>False</RequiresSignIn>
</EsriMapsInfo>
</file>

<file path=customXml/item178.xml><?xml version="1.0" encoding="utf-8"?>
<EsriMapsInfo xmlns="ESRI.ArcGIS.Mapping.OfficeIntegration.PowerPointInfo">
  <Version>Version1</Version>
  <RequiresSignIn>False</RequiresSignIn>
</EsriMapsInfo>
</file>

<file path=customXml/item179.xml><?xml version="1.0" encoding="utf-8"?>
<EsriMapsInfo xmlns="ESRI.ArcGIS.Mapping.OfficeIntegration.PowerPointInfo">
  <Version>Version1</Version>
  <RequiresSignIn>False</RequiresSignIn>
</EsriMapsInfo>
</file>

<file path=customXml/item180.xml><?xml version="1.0" encoding="utf-8"?>
<EsriMapsInfo xmlns="ESRI.ArcGIS.Mapping.OfficeIntegration.PowerPointInfo">
  <Version>Version1</Version>
  <RequiresSignIn>False</RequiresSignIn>
</EsriMapsInfo>
</file>

<file path=customXml/item181.xml><?xml version="1.0" encoding="utf-8"?>
<EsriMapsInfo xmlns="ESRI.ArcGIS.Mapping.OfficeIntegration.PowerPointInfo">
  <Version>Version1</Version>
  <RequiresSignIn>False</RequiresSignIn>
</EsriMapsInfo>
</file>

<file path=customXml/item182.xml><?xml version="1.0" encoding="utf-8"?>
<EsriMapsInfo xmlns="ESRI.ArcGIS.Mapping.OfficeIntegration.PowerPointInfo">
  <Version>Version1</Version>
  <RequiresSignIn>False</RequiresSignIn>
</EsriMapsInfo>
</file>

<file path=customXml/item183.xml><?xml version="1.0" encoding="utf-8"?>
<EsriMapsInfo xmlns="ESRI.ArcGIS.Mapping.OfficeIntegration.PowerPointInfo">
  <Version>Version1</Version>
  <RequiresSignIn>False</RequiresSignIn>
</EsriMapsInfo>
</file>

<file path=customXml/item184.xml><?xml version="1.0" encoding="utf-8"?>
<EsriMapsInfo xmlns="ESRI.ArcGIS.Mapping.OfficeIntegration.PowerPointInfo">
  <Version>Version1</Version>
  <RequiresSignIn>False</RequiresSignIn>
</EsriMapsInfo>
</file>

<file path=customXml/item185.xml><?xml version="1.0" encoding="utf-8"?>
<EsriMapsInfo xmlns="ESRI.ArcGIS.Mapping.OfficeIntegration.PowerPointInfo">
  <Version>Version1</Version>
  <RequiresSignIn>False</RequiresSignIn>
</EsriMapsInfo>
</file>

<file path=customXml/item186.xml><?xml version="1.0" encoding="utf-8"?>
<EsriMapsInfo xmlns="ESRI.ArcGIS.Mapping.OfficeIntegration.PowerPointInfo">
  <Version>Version1</Version>
  <RequiresSignIn>False</RequiresSignIn>
</EsriMapsInfo>
</file>

<file path=customXml/item187.xml><?xml version="1.0" encoding="utf-8"?>
<EsriMapsInfo xmlns="ESRI.ArcGIS.Mapping.OfficeIntegration.PowerPointInfo">
  <Version>Version1</Version>
  <RequiresSignIn>False</RequiresSignIn>
</EsriMapsInfo>
</file>

<file path=customXml/item188.xml><?xml version="1.0" encoding="utf-8"?>
<EsriMapsInfo xmlns="ESRI.ArcGIS.Mapping.OfficeIntegration.PowerPointInfo">
  <Version>Version1</Version>
  <RequiresSignIn>False</RequiresSignIn>
</EsriMapsInfo>
</file>

<file path=customXml/item189.xml><?xml version="1.0" encoding="utf-8"?>
<EsriMapsInfo xmlns="ESRI.ArcGIS.Mapping.OfficeIntegration.PowerPointInfo">
  <Version>Version1</Version>
  <RequiresSignIn>False</RequiresSignIn>
</EsriMapsInfo>
</file>

<file path=customXml/item190.xml><?xml version="1.0" encoding="utf-8"?>
<EsriMapsInfo xmlns="ESRI.ArcGIS.Mapping.OfficeIntegration.PowerPointInfo">
  <Version>Version1</Version>
  <RequiresSignIn>False</RequiresSignIn>
</EsriMapsInfo>
</file>

<file path=customXml/item191.xml><?xml version="1.0" encoding="utf-8"?>
<EsriMapsInfo xmlns="ESRI.ArcGIS.Mapping.OfficeIntegration.PowerPointInfo">
  <Version>Version1</Version>
  <RequiresSignIn>False</RequiresSignIn>
</EsriMapsInfo>
</file>

<file path=customXml/item192.xml><?xml version="1.0" encoding="utf-8"?>
<EsriMapsInfo xmlns="ESRI.ArcGIS.Mapping.OfficeIntegration.PowerPointInfo">
  <Version>Version1</Version>
  <RequiresSignIn>False</RequiresSignIn>
</EsriMapsInfo>
</file>

<file path=customXml/item193.xml><?xml version="1.0" encoding="utf-8"?>
<EsriMapsInfo xmlns="ESRI.ArcGIS.Mapping.OfficeIntegration.PowerPointInfo">
  <Version>Version1</Version>
  <RequiresSignIn>False</RequiresSignIn>
</EsriMapsInfo>
</file>

<file path=customXml/item194.xml><?xml version="1.0" encoding="utf-8"?>
<EsriMapsInfo xmlns="ESRI.ArcGIS.Mapping.OfficeIntegration.PowerPointInfo">
  <Version>Version1</Version>
  <RequiresSignIn>False</RequiresSignIn>
</EsriMapsInfo>
</file>

<file path=customXml/item195.xml><?xml version="1.0" encoding="utf-8"?>
<EsriMapsInfo xmlns="ESRI.ArcGIS.Mapping.OfficeIntegration.PowerPointInfo">
  <Version>Version1</Version>
  <RequiresSignIn>False</RequiresSignIn>
</EsriMapsInfo>
</file>

<file path=customXml/item196.xml><?xml version="1.0" encoding="utf-8"?>
<EsriMapsInfo xmlns="ESRI.ArcGIS.Mapping.OfficeIntegration.PowerPointInfo">
  <Version>Version1</Version>
  <RequiresSignIn>False</RequiresSignIn>
</EsriMapsInfo>
</file>

<file path=customXml/item197.xml><?xml version="1.0" encoding="utf-8"?>
<EsriMapsInfo xmlns="ESRI.ArcGIS.Mapping.OfficeIntegration.PowerPointInfo">
  <Version>Version1</Version>
  <RequiresSignIn>False</RequiresSignIn>
</EsriMapsInfo>
</file>

<file path=customXml/item198.xml><?xml version="1.0" encoding="utf-8"?>
<EsriMapsInfo xmlns="ESRI.ArcGIS.Mapping.OfficeIntegration.PowerPointInfo">
  <Version>Version1</Version>
  <RequiresSignIn>False</RequiresSignIn>
</EsriMapsInfo>
</file>

<file path=customXml/item199.xml><?xml version="1.0" encoding="utf-8"?>
<EsriMapsInfo xmlns="ESRI.ArcGIS.Mapping.OfficeIntegration.PowerPointInfo">
  <Version>Version1</Version>
  <RequiresSignIn>False</RequiresSignIn>
</EsriMapsInfo>
</file>

<file path=customXml/item200.xml><?xml version="1.0" encoding="utf-8"?>
<EsriMapsInfo xmlns="ESRI.ArcGIS.Mapping.OfficeIntegration.PowerPointInfo">
  <Version>Version1</Version>
  <RequiresSignIn>False</RequiresSignIn>
</EsriMapsInfo>
</file>

<file path=customXml/item201.xml><?xml version="1.0" encoding="utf-8"?>
<EsriMapsInfo xmlns="ESRI.ArcGIS.Mapping.OfficeIntegration.PowerPointInfo">
  <Version>Version1</Version>
  <RequiresSignIn>False</RequiresSignIn>
</EsriMapsInfo>
</file>

<file path=customXml/item202.xml><?xml version="1.0" encoding="utf-8"?>
<EsriMapsInfo xmlns="ESRI.ArcGIS.Mapping.OfficeIntegration.PowerPointInfo">
  <Version>Version1</Version>
  <RequiresSignIn>False</RequiresSignIn>
</EsriMapsInfo>
</file>

<file path=customXml/item203.xml><?xml version="1.0" encoding="utf-8"?>
<EsriMapsInfo xmlns="ESRI.ArcGIS.Mapping.OfficeIntegration.PowerPointInfo">
  <Version>Version1</Version>
  <RequiresSignIn>False</RequiresSignIn>
</EsriMapsInfo>
</file>

<file path=customXml/item204.xml><?xml version="1.0" encoding="utf-8"?>
<EsriMapsInfo xmlns="ESRI.ArcGIS.Mapping.OfficeIntegration.PowerPointInfo">
  <Version>Version1</Version>
  <RequiresSignIn>False</RequiresSignIn>
</EsriMapsInfo>
</file>

<file path=customXml/item205.xml><?xml version="1.0" encoding="utf-8"?>
<EsriMapsInfo xmlns="ESRI.ArcGIS.Mapping.OfficeIntegration.PowerPointInfo">
  <Version>Version1</Version>
  <RequiresSignIn>False</RequiresSignIn>
</EsriMapsInfo>
</file>

<file path=customXml/item206.xml><?xml version="1.0" encoding="utf-8"?>
<EsriMapsInfo xmlns="ESRI.ArcGIS.Mapping.OfficeIntegration.PowerPointInfo">
  <Version>Version1</Version>
  <RequiresSignIn>False</RequiresSignIn>
</EsriMapsInfo>
</file>

<file path=customXml/item207.xml><?xml version="1.0" encoding="utf-8"?>
<EsriMapsInfo xmlns="ESRI.ArcGIS.Mapping.OfficeIntegration.PowerPointInfo">
  <Version>Version1</Version>
  <RequiresSignIn>False</RequiresSignIn>
</EsriMapsInfo>
</file>

<file path=customXml/item208.xml><?xml version="1.0" encoding="utf-8"?>
<EsriMapsInfo xmlns="ESRI.ArcGIS.Mapping.OfficeIntegration.PowerPointInfo">
  <Version>Version1</Version>
  <RequiresSignIn>False</RequiresSignIn>
</EsriMapsInfo>
</file>

<file path=customXml/item209.xml><?xml version="1.0" encoding="utf-8"?>
<EsriMapsInfo xmlns="ESRI.ArcGIS.Mapping.OfficeIntegration.PowerPointInfo">
  <Version>Version1</Version>
  <RequiresSignIn>False</RequiresSignIn>
</EsriMapsInfo>
</file>

<file path=customXml/item210.xml><?xml version="1.0" encoding="utf-8"?>
<EsriMapsInfo xmlns="ESRI.ArcGIS.Mapping.OfficeIntegration.PowerPointInfo">
  <Version>Version1</Version>
  <RequiresSignIn>False</RequiresSignIn>
</EsriMapsInfo>
</file>

<file path=customXml/item211.xml><?xml version="1.0" encoding="utf-8"?>
<EsriMapsInfo xmlns="ESRI.ArcGIS.Mapping.OfficeIntegration.PowerPointInfo">
  <Version>Version1</Version>
  <RequiresSignIn>False</RequiresSignIn>
</EsriMapsInfo>
</file>

<file path=customXml/item212.xml><?xml version="1.0" encoding="utf-8"?>
<EsriMapsInfo xmlns="ESRI.ArcGIS.Mapping.OfficeIntegration.PowerPointInfo">
  <Version>Version1</Version>
  <RequiresSignIn>False</RequiresSignIn>
</EsriMapsInfo>
</file>

<file path=customXml/item213.xml><?xml version="1.0" encoding="utf-8"?>
<EsriMapsInfo xmlns="ESRI.ArcGIS.Mapping.OfficeIntegration.PowerPointInfo">
  <Version>Version1</Version>
  <RequiresSignIn>False</RequiresSignIn>
</EsriMapsInfo>
</file>

<file path=customXml/item214.xml><?xml version="1.0" encoding="utf-8"?>
<EsriMapsInfo xmlns="ESRI.ArcGIS.Mapping.OfficeIntegration.PowerPointInfo">
  <Version>Version1</Version>
  <RequiresSignIn>False</RequiresSignIn>
</EsriMapsInfo>
</file>

<file path=customXml/item215.xml><?xml version="1.0" encoding="utf-8"?>
<EsriMapsInfo xmlns="ESRI.ArcGIS.Mapping.OfficeIntegration.PowerPointInfo">
  <Version>Version1</Version>
  <RequiresSignIn>False</RequiresSignIn>
</EsriMapsInfo>
</file>

<file path=customXml/item216.xml><?xml version="1.0" encoding="utf-8"?>
<EsriMapsInfo xmlns="ESRI.ArcGIS.Mapping.OfficeIntegration.PowerPointInfo">
  <Version>Version1</Version>
  <RequiresSignIn>False</RequiresSignIn>
</EsriMapsInfo>
</file>

<file path=customXml/item217.xml><?xml version="1.0" encoding="utf-8"?>
<EsriMapsInfo xmlns="ESRI.ArcGIS.Mapping.OfficeIntegration.PowerPointInfo">
  <Version>Version1</Version>
  <RequiresSignIn>False</RequiresSignIn>
</EsriMapsInfo>
</file>

<file path=customXml/item218.xml><?xml version="1.0" encoding="utf-8"?>
<EsriMapsInfo xmlns="ESRI.ArcGIS.Mapping.OfficeIntegration.PowerPointInfo">
  <Version>Version1</Version>
  <RequiresSignIn>False</RequiresSignIn>
</EsriMapsInfo>
</file>

<file path=customXml/item219.xml><?xml version="1.0" encoding="utf-8"?>
<EsriMapsInfo xmlns="ESRI.ArcGIS.Mapping.OfficeIntegration.PowerPointInfo">
  <Version>Version1</Version>
  <RequiresSignIn>False</RequiresSignIn>
</EsriMapsInfo>
</file>

<file path=customXml/item220.xml><?xml version="1.0" encoding="utf-8"?>
<EsriMapsInfo xmlns="ESRI.ArcGIS.Mapping.OfficeIntegration.PowerPointInfo">
  <Version>Version1</Version>
  <RequiresSignIn>False</RequiresSignIn>
</EsriMapsInfo>
</file>

<file path=customXml/item221.xml><?xml version="1.0" encoding="utf-8"?>
<EsriMapsInfo xmlns="ESRI.ArcGIS.Mapping.OfficeIntegration.PowerPointInfo">
  <Version>Version1</Version>
  <RequiresSignIn>False</RequiresSignIn>
</EsriMapsInfo>
</file>

<file path=customXml/item222.xml><?xml version="1.0" encoding="utf-8"?>
<EsriMapsInfo xmlns="ESRI.ArcGIS.Mapping.OfficeIntegration.PowerPointInfo">
  <Version>Version1</Version>
  <RequiresSignIn>False</RequiresSignIn>
</EsriMapsInfo>
</file>

<file path=customXml/item223.xml><?xml version="1.0" encoding="utf-8"?>
<EsriMapsInfo xmlns="ESRI.ArcGIS.Mapping.OfficeIntegration.PowerPointInfo">
  <Version>Version1</Version>
  <RequiresSignIn>False</RequiresSignIn>
</EsriMapsInfo>
</file>

<file path=customXml/item224.xml><?xml version="1.0" encoding="utf-8"?>
<EsriMapsInfo xmlns="ESRI.ArcGIS.Mapping.OfficeIntegration.PowerPointInfo">
  <Version>Version1</Version>
  <RequiresSignIn>False</RequiresSignIn>
</EsriMapsInfo>
</file>

<file path=customXml/item225.xml><?xml version="1.0" encoding="utf-8"?>
<EsriMapsInfo xmlns="ESRI.ArcGIS.Mapping.OfficeIntegration.PowerPointInfo">
  <Version>Version1</Version>
  <RequiresSignIn>False</RequiresSignIn>
</EsriMapsInfo>
</file>

<file path=customXml/item226.xml><?xml version="1.0" encoding="utf-8"?>
<EsriMapsInfo xmlns="ESRI.ArcGIS.Mapping.OfficeIntegration.PowerPointInfo">
  <Version>Version1</Version>
  <RequiresSignIn>False</RequiresSignIn>
</EsriMapsInfo>
</file>

<file path=customXml/item227.xml><?xml version="1.0" encoding="utf-8"?>
<EsriMapsInfo xmlns="ESRI.ArcGIS.Mapping.OfficeIntegration.PowerPointInfo">
  <Version>Version1</Version>
  <RequiresSignIn>False</RequiresSignIn>
</EsriMapsInfo>
</file>

<file path=customXml/item228.xml><?xml version="1.0" encoding="utf-8"?>
<EsriMapsInfo xmlns="ESRI.ArcGIS.Mapping.OfficeIntegration.PowerPointInfo">
  <Version>Version1</Version>
  <RequiresSignIn>False</RequiresSignIn>
</EsriMapsInfo>
</file>

<file path=customXml/item229.xml><?xml version="1.0" encoding="utf-8"?>
<EsriMapsInfo xmlns="ESRI.ArcGIS.Mapping.OfficeIntegration.PowerPointInfo">
  <Version>Version1</Version>
  <RequiresSignIn>False</RequiresSignIn>
</EsriMapsInfo>
</file>

<file path=customXml/item230.xml><?xml version="1.0" encoding="utf-8"?>
<EsriMapsInfo xmlns="ESRI.ArcGIS.Mapping.OfficeIntegration.PowerPointInfo">
  <Version>Version1</Version>
  <RequiresSignIn>False</RequiresSignIn>
</EsriMapsInfo>
</file>

<file path=customXml/item231.xml><?xml version="1.0" encoding="utf-8"?>
<EsriMapsInfo xmlns="ESRI.ArcGIS.Mapping.OfficeIntegration.PowerPointInfo">
  <Version>Version1</Version>
  <RequiresSignIn>False</RequiresSignIn>
</EsriMapsInfo>
</file>

<file path=customXml/item232.xml><?xml version="1.0" encoding="utf-8"?>
<EsriMapsInfo xmlns="ESRI.ArcGIS.Mapping.OfficeIntegration.PowerPointInfo">
  <Version>Version1</Version>
  <RequiresSignIn>False</RequiresSignIn>
</EsriMapsInfo>
</file>

<file path=customXml/item233.xml><?xml version="1.0" encoding="utf-8"?>
<EsriMapsInfo xmlns="ESRI.ArcGIS.Mapping.OfficeIntegration.PowerPointInfo">
  <Version>Version1</Version>
  <RequiresSignIn>False</RequiresSignIn>
</EsriMapsInfo>
</file>

<file path=customXml/item234.xml><?xml version="1.0" encoding="utf-8"?>
<EsriMapsInfo xmlns="ESRI.ArcGIS.Mapping.OfficeIntegration.PowerPointInfo">
  <Version>Version1</Version>
  <RequiresSignIn>False</RequiresSignIn>
</EsriMapsInfo>
</file>

<file path=customXml/item235.xml><?xml version="1.0" encoding="utf-8"?>
<EsriMapsInfo xmlns="ESRI.ArcGIS.Mapping.OfficeIntegration.PowerPointInfo">
  <Version>Version1</Version>
  <RequiresSignIn>False</RequiresSignIn>
</EsriMapsInfo>
</file>

<file path=customXml/item236.xml><?xml version="1.0" encoding="utf-8"?>
<EsriMapsInfo xmlns="ESRI.ArcGIS.Mapping.OfficeIntegration.PowerPointInfo">
  <Version>Version1</Version>
  <RequiresSignIn>False</RequiresSignIn>
</EsriMapsInfo>
</file>

<file path=customXml/item237.xml><?xml version="1.0" encoding="utf-8"?>
<EsriMapsInfo xmlns="ESRI.ArcGIS.Mapping.OfficeIntegration.PowerPointInfo">
  <Version>Version1</Version>
  <RequiresSignIn>False</RequiresSignIn>
</EsriMapsInfo>
</file>

<file path=customXml/item238.xml><?xml version="1.0" encoding="utf-8"?>
<EsriMapsInfo xmlns="ESRI.ArcGIS.Mapping.OfficeIntegration.PowerPointInfo">
  <Version>Version1</Version>
  <RequiresSignIn>False</RequiresSignIn>
</EsriMapsInfo>
</file>

<file path=customXml/item239.xml><?xml version="1.0" encoding="utf-8"?>
<EsriMapsInfo xmlns="ESRI.ArcGIS.Mapping.OfficeIntegration.PowerPointInfo">
  <Version>Version1</Version>
  <RequiresSignIn>False</RequiresSignIn>
</EsriMapsInfo>
</file>

<file path=customXml/item240.xml><?xml version="1.0" encoding="utf-8"?>
<EsriMapsInfo xmlns="ESRI.ArcGIS.Mapping.OfficeIntegration.PowerPointInfo">
  <Version>Version1</Version>
  <RequiresSignIn>False</RequiresSignIn>
</EsriMapsInfo>
</file>

<file path=customXml/item241.xml><?xml version="1.0" encoding="utf-8"?>
<EsriMapsInfo xmlns="ESRI.ArcGIS.Mapping.OfficeIntegration.PowerPointInfo">
  <Version>Version1</Version>
  <RequiresSignIn>False</RequiresSignIn>
</EsriMapsInfo>
</file>

<file path=customXml/item242.xml><?xml version="1.0" encoding="utf-8"?>
<EsriMapsInfo xmlns="ESRI.ArcGIS.Mapping.OfficeIntegration.PowerPointInfo">
  <Version>Version1</Version>
  <RequiresSignIn>False</RequiresSignIn>
</EsriMapsInfo>
</file>

<file path=customXml/item243.xml><?xml version="1.0" encoding="utf-8"?>
<EsriMapsInfo xmlns="ESRI.ArcGIS.Mapping.OfficeIntegration.PowerPointInfo">
  <Version>Version1</Version>
  <RequiresSignIn>False</RequiresSignIn>
</EsriMapsInfo>
</file>

<file path=customXml/item244.xml><?xml version="1.0" encoding="utf-8"?>
<EsriMapsInfo xmlns="ESRI.ArcGIS.Mapping.OfficeIntegration.PowerPointInfo">
  <Version>Version1</Version>
  <RequiresSignIn>False</RequiresSignIn>
</EsriMapsInfo>
</file>

<file path=customXml/item245.xml><?xml version="1.0" encoding="utf-8"?>
<EsriMapsInfo xmlns="ESRI.ArcGIS.Mapping.OfficeIntegration.PowerPointInfo">
  <Version>Version1</Version>
  <RequiresSignIn>False</RequiresSignIn>
</EsriMapsInfo>
</file>

<file path=customXml/item246.xml><?xml version="1.0" encoding="utf-8"?>
<EsriMapsInfo xmlns="ESRI.ArcGIS.Mapping.OfficeIntegration.PowerPointInfo">
  <Version>Version1</Version>
  <RequiresSignIn>False</RequiresSignIn>
</EsriMapsInfo>
</file>

<file path=customXml/item247.xml><?xml version="1.0" encoding="utf-8"?>
<EsriMapsInfo xmlns="ESRI.ArcGIS.Mapping.OfficeIntegration.PowerPointInfo">
  <Version>Version1</Version>
  <RequiresSignIn>False</RequiresSignIn>
</EsriMapsInfo>
</file>

<file path=customXml/item248.xml><?xml version="1.0" encoding="utf-8"?>
<EsriMapsInfo xmlns="ESRI.ArcGIS.Mapping.OfficeIntegration.PowerPointInfo">
  <Version>Version1</Version>
  <RequiresSignIn>False</RequiresSignIn>
</EsriMapsInfo>
</file>

<file path=customXml/item249.xml><?xml version="1.0" encoding="utf-8"?>
<EsriMapsInfo xmlns="ESRI.ArcGIS.Mapping.OfficeIntegration.PowerPointInfo">
  <Version>Version1</Version>
  <RequiresSignIn>False</RequiresSignIn>
</EsriMapsInfo>
</file>

<file path=customXml/item250.xml><?xml version="1.0" encoding="utf-8"?>
<EsriMapsInfo xmlns="ESRI.ArcGIS.Mapping.OfficeIntegration.PowerPointInfo">
  <Version>Version1</Version>
  <RequiresSignIn>False</RequiresSignIn>
</EsriMapsInfo>
</file>

<file path=customXml/item251.xml><?xml version="1.0" encoding="utf-8"?>
<EsriMapsInfo xmlns="ESRI.ArcGIS.Mapping.OfficeIntegration.PowerPointInfo">
  <Version>Version1</Version>
  <RequiresSignIn>False</RequiresSignIn>
</EsriMapsInfo>
</file>

<file path=customXml/item252.xml><?xml version="1.0" encoding="utf-8"?>
<EsriMapsInfo xmlns="ESRI.ArcGIS.Mapping.OfficeIntegration.PowerPointInfo">
  <Version>Version1</Version>
  <RequiresSignIn>False</RequiresSignIn>
</EsriMapsInfo>
</file>

<file path=customXml/item253.xml><?xml version="1.0" encoding="utf-8"?>
<EsriMapsInfo xmlns="ESRI.ArcGIS.Mapping.OfficeIntegration.PowerPointInfo">
  <Version>Version1</Version>
  <RequiresSignIn>False</RequiresSignIn>
</EsriMapsInfo>
</file>

<file path=customXml/item254.xml><?xml version="1.0" encoding="utf-8"?>
<EsriMapsInfo xmlns="ESRI.ArcGIS.Mapping.OfficeIntegration.PowerPointInfo">
  <Version>Version1</Version>
  <RequiresSignIn>False</RequiresSignIn>
</EsriMapsInfo>
</file>

<file path=customXml/item255.xml><?xml version="1.0" encoding="utf-8"?>
<EsriMapsInfo xmlns="ESRI.ArcGIS.Mapping.OfficeIntegration.PowerPointInfo">
  <Version>Version1</Version>
  <RequiresSignIn>False</RequiresSignIn>
</EsriMapsInfo>
</file>

<file path=customXml/item256.xml><?xml version="1.0" encoding="utf-8"?>
<EsriMapsInfo xmlns="ESRI.ArcGIS.Mapping.OfficeIntegration.PowerPointInfo">
  <Version>Version1</Version>
  <RequiresSignIn>False</RequiresSignIn>
</EsriMapsInfo>
</file>

<file path=customXml/item257.xml><?xml version="1.0" encoding="utf-8"?>
<EsriMapsInfo xmlns="ESRI.ArcGIS.Mapping.OfficeIntegration.PowerPointInfo">
  <Version>Version1</Version>
  <RequiresSignIn>False</RequiresSignIn>
</EsriMapsInfo>
</file>

<file path=customXml/item258.xml><?xml version="1.0" encoding="utf-8"?>
<EsriMapsInfo xmlns="ESRI.ArcGIS.Mapping.OfficeIntegration.PowerPointInfo">
  <Version>Version1</Version>
  <RequiresSignIn>False</RequiresSignIn>
</EsriMapsInfo>
</file>

<file path=customXml/item259.xml><?xml version="1.0" encoding="utf-8"?>
<EsriMapsInfo xmlns="ESRI.ArcGIS.Mapping.OfficeIntegration.PowerPointInfo">
  <Version>Version1</Version>
  <RequiresSignIn>False</RequiresSignIn>
</EsriMapsInfo>
</file>

<file path=customXml/item260.xml><?xml version="1.0" encoding="utf-8"?>
<EsriMapsInfo xmlns="ESRI.ArcGIS.Mapping.OfficeIntegration.PowerPointInfo">
  <Version>Version1</Version>
  <RequiresSignIn>False</RequiresSignIn>
</EsriMapsInfo>
</file>

<file path=customXml/item261.xml><?xml version="1.0" encoding="utf-8"?>
<EsriMapsInfo xmlns="ESRI.ArcGIS.Mapping.OfficeIntegration.PowerPointInfo">
  <Version>Version1</Version>
  <RequiresSignIn>False</RequiresSignIn>
</EsriMapsInfo>
</file>

<file path=customXml/item262.xml><?xml version="1.0" encoding="utf-8"?>
<EsriMapsInfo xmlns="ESRI.ArcGIS.Mapping.OfficeIntegration.PowerPointInfo">
  <Version>Version1</Version>
  <RequiresSignIn>False</RequiresSignIn>
</EsriMapsInfo>
</file>

<file path=customXml/item263.xml><?xml version="1.0" encoding="utf-8"?>
<EsriMapsInfo xmlns="ESRI.ArcGIS.Mapping.OfficeIntegration.PowerPointInfo">
  <Version>Version1</Version>
  <RequiresSignIn>False</RequiresSignIn>
</EsriMapsInfo>
</file>

<file path=customXml/item264.xml><?xml version="1.0" encoding="utf-8"?>
<EsriMapsInfo xmlns="ESRI.ArcGIS.Mapping.OfficeIntegration.PowerPointInfo">
  <Version>Version1</Version>
  <RequiresSignIn>False</RequiresSignIn>
</EsriMapsInfo>
</file>

<file path=customXml/item265.xml><?xml version="1.0" encoding="utf-8"?>
<EsriMapsInfo xmlns="ESRI.ArcGIS.Mapping.OfficeIntegration.PowerPointInfo">
  <Version>Version1</Version>
  <RequiresSignIn>False</RequiresSignIn>
</EsriMapsInfo>
</file>

<file path=customXml/item266.xml><?xml version="1.0" encoding="utf-8"?>
<EsriMapsInfo xmlns="ESRI.ArcGIS.Mapping.OfficeIntegration.PowerPointInfo">
  <Version>Version1</Version>
  <RequiresSignIn>False</RequiresSignIn>
</EsriMapsInfo>
</file>

<file path=customXml/item267.xml><?xml version="1.0" encoding="utf-8"?>
<EsriMapsInfo xmlns="ESRI.ArcGIS.Mapping.OfficeIntegration.PowerPointInfo">
  <Version>Version1</Version>
  <RequiresSignIn>False</RequiresSignIn>
</EsriMapsInfo>
</file>

<file path=customXml/item268.xml><?xml version="1.0" encoding="utf-8"?>
<EsriMapsInfo xmlns="ESRI.ArcGIS.Mapping.OfficeIntegration.PowerPointInfo">
  <Version>Version1</Version>
  <RequiresSignIn>False</RequiresSignIn>
</EsriMapsInfo>
</file>

<file path=customXml/item269.xml><?xml version="1.0" encoding="utf-8"?>
<EsriMapsInfo xmlns="ESRI.ArcGIS.Mapping.OfficeIntegration.PowerPointInfo">
  <Version>Version1</Version>
  <RequiresSignIn>False</RequiresSignIn>
</EsriMapsInfo>
</file>

<file path=customXml/item270.xml><?xml version="1.0" encoding="utf-8"?>
<EsriMapsInfo xmlns="ESRI.ArcGIS.Mapping.OfficeIntegration.PowerPointInfo">
  <Version>Version1</Version>
  <RequiresSignIn>False</RequiresSignIn>
</EsriMapsInfo>
</file>

<file path=customXml/item271.xml><?xml version="1.0" encoding="utf-8"?>
<EsriMapsInfo xmlns="ESRI.ArcGIS.Mapping.OfficeIntegration.PowerPointInfo">
  <Version>Version1</Version>
  <RequiresSignIn>False</RequiresSignIn>
</EsriMapsInfo>
</file>

<file path=customXml/item272.xml><?xml version="1.0" encoding="utf-8"?>
<EsriMapsInfo xmlns="ESRI.ArcGIS.Mapping.OfficeIntegration.PowerPointInfo">
  <Version>Version1</Version>
  <RequiresSignIn>False</RequiresSignIn>
</EsriMapsInfo>
</file>

<file path=customXml/item273.xml><?xml version="1.0" encoding="utf-8"?>
<EsriMapsInfo xmlns="ESRI.ArcGIS.Mapping.OfficeIntegration.PowerPointInfo">
  <Version>Version1</Version>
  <RequiresSignIn>False</RequiresSignIn>
</EsriMapsInfo>
</file>

<file path=customXml/item274.xml><?xml version="1.0" encoding="utf-8"?>
<EsriMapsInfo xmlns="ESRI.ArcGIS.Mapping.OfficeIntegration.PowerPointInfo">
  <Version>Version1</Version>
  <RequiresSignIn>False</RequiresSignIn>
</EsriMapsInfo>
</file>

<file path=customXml/item275.xml><?xml version="1.0" encoding="utf-8"?>
<EsriMapsInfo xmlns="ESRI.ArcGIS.Mapping.OfficeIntegration.PowerPointInfo">
  <Version>Version1</Version>
  <RequiresSignIn>False</RequiresSignIn>
</EsriMapsInfo>
</file>

<file path=customXml/item276.xml><?xml version="1.0" encoding="utf-8"?>
<EsriMapsInfo xmlns="ESRI.ArcGIS.Mapping.OfficeIntegration.PowerPointInfo">
  <Version>Version1</Version>
  <RequiresSignIn>False</RequiresSignIn>
</EsriMapsInfo>
</file>

<file path=customXml/item277.xml><?xml version="1.0" encoding="utf-8"?>
<EsriMapsInfo xmlns="ESRI.ArcGIS.Mapping.OfficeIntegration.PowerPointInfo">
  <Version>Version1</Version>
  <RequiresSignIn>False</RequiresSignIn>
</EsriMapsInfo>
</file>

<file path=customXml/item278.xml><?xml version="1.0" encoding="utf-8"?>
<EsriMapsInfo xmlns="ESRI.ArcGIS.Mapping.OfficeIntegration.PowerPointInfo">
  <Version>Version1</Version>
  <RequiresSignIn>False</RequiresSignIn>
</EsriMapsInfo>
</file>

<file path=customXml/item279.xml><?xml version="1.0" encoding="utf-8"?>
<EsriMapsInfo xmlns="ESRI.ArcGIS.Mapping.OfficeIntegration.PowerPointInfo">
  <Version>Version1</Version>
  <RequiresSignIn>False</RequiresSignIn>
</EsriMapsInfo>
</file>

<file path=customXml/item280.xml><?xml version="1.0" encoding="utf-8"?>
<EsriMapsInfo xmlns="ESRI.ArcGIS.Mapping.OfficeIntegration.PowerPointInfo">
  <Version>Version1</Version>
  <RequiresSignIn>False</RequiresSignIn>
</EsriMapsInfo>
</file>

<file path=customXml/item281.xml><?xml version="1.0" encoding="utf-8"?>
<EsriMapsInfo xmlns="ESRI.ArcGIS.Mapping.OfficeIntegration.PowerPointInfo">
  <Version>Version1</Version>
  <RequiresSignIn>False</RequiresSignIn>
</EsriMapsInfo>
</file>

<file path=customXml/item282.xml><?xml version="1.0" encoding="utf-8"?>
<EsriMapsInfo xmlns="ESRI.ArcGIS.Mapping.OfficeIntegration.PowerPointInfo">
  <Version>Version1</Version>
  <RequiresSignIn>False</RequiresSignIn>
</EsriMapsInfo>
</file>

<file path=customXml/item283.xml><?xml version="1.0" encoding="utf-8"?>
<EsriMapsInfo xmlns="ESRI.ArcGIS.Mapping.OfficeIntegration.PowerPointInfo">
  <Version>Version1</Version>
  <RequiresSignIn>False</RequiresSignIn>
</EsriMapsInfo>
</file>

<file path=customXml/item284.xml><?xml version="1.0" encoding="utf-8"?>
<EsriMapsInfo xmlns="ESRI.ArcGIS.Mapping.OfficeIntegration.PowerPointInfo">
  <Version>Version1</Version>
  <RequiresSignIn>False</RequiresSignIn>
</EsriMapsInfo>
</file>

<file path=customXml/item285.xml><?xml version="1.0" encoding="utf-8"?>
<EsriMapsInfo xmlns="ESRI.ArcGIS.Mapping.OfficeIntegration.PowerPointInfo">
  <Version>Version1</Version>
  <RequiresSignIn>False</RequiresSignIn>
</EsriMapsInfo>
</file>

<file path=customXml/item286.xml><?xml version="1.0" encoding="utf-8"?>
<EsriMapsInfo xmlns="ESRI.ArcGIS.Mapping.OfficeIntegration.PowerPointInfo">
  <Version>Version1</Version>
  <RequiresSignIn>False</RequiresSignIn>
</EsriMapsInfo>
</file>

<file path=customXml/item287.xml><?xml version="1.0" encoding="utf-8"?>
<EsriMapsInfo xmlns="ESRI.ArcGIS.Mapping.OfficeIntegration.PowerPointInfo">
  <Version>Version1</Version>
  <RequiresSignIn>False</RequiresSignIn>
</EsriMapsInfo>
</file>

<file path=customXml/item288.xml><?xml version="1.0" encoding="utf-8"?>
<EsriMapsInfo xmlns="ESRI.ArcGIS.Mapping.OfficeIntegration.PowerPointInfo">
  <Version>Version1</Version>
  <RequiresSignIn>False</RequiresSignIn>
</EsriMapsInfo>
</file>

<file path=customXml/item289.xml><?xml version="1.0" encoding="utf-8"?>
<EsriMapsInfo xmlns="ESRI.ArcGIS.Mapping.OfficeIntegration.PowerPointInfo">
  <Version>Version1</Version>
  <RequiresSignIn>False</RequiresSignIn>
</EsriMapsInfo>
</file>

<file path=customXml/item290.xml><?xml version="1.0" encoding="utf-8"?>
<EsriMapsInfo xmlns="ESRI.ArcGIS.Mapping.OfficeIntegration.PowerPointInfo">
  <Version>Version1</Version>
  <RequiresSignIn>False</RequiresSignIn>
</EsriMapsInfo>
</file>

<file path=customXml/item291.xml><?xml version="1.0" encoding="utf-8"?>
<EsriMapsInfo xmlns="ESRI.ArcGIS.Mapping.OfficeIntegration.PowerPointInfo">
  <Version>Version1</Version>
  <RequiresSignIn>False</RequiresSignIn>
</EsriMapsInfo>
</file>

<file path=customXml/item292.xml><?xml version="1.0" encoding="utf-8"?>
<EsriMapsInfo xmlns="ESRI.ArcGIS.Mapping.OfficeIntegration.PowerPointInfo">
  <Version>Version1</Version>
  <RequiresSignIn>False</RequiresSignIn>
</EsriMapsInfo>
</file>

<file path=customXml/item293.xml><?xml version="1.0" encoding="utf-8"?>
<EsriMapsInfo xmlns="ESRI.ArcGIS.Mapping.OfficeIntegration.PowerPointInfo">
  <Version>Version1</Version>
  <RequiresSignIn>False</RequiresSignIn>
</EsriMapsInfo>
</file>

<file path=customXml/item294.xml><?xml version="1.0" encoding="utf-8"?>
<EsriMapsInfo xmlns="ESRI.ArcGIS.Mapping.OfficeIntegration.PowerPointInfo">
  <Version>Version1</Version>
  <RequiresSignIn>False</RequiresSignIn>
</EsriMapsInfo>
</file>

<file path=customXml/item295.xml><?xml version="1.0" encoding="utf-8"?>
<EsriMapsInfo xmlns="ESRI.ArcGIS.Mapping.OfficeIntegration.PowerPointInfo">
  <Version>Version1</Version>
  <RequiresSignIn>False</RequiresSignIn>
</EsriMapsInfo>
</file>

<file path=customXml/item296.xml><?xml version="1.0" encoding="utf-8"?>
<EsriMapsInfo xmlns="ESRI.ArcGIS.Mapping.OfficeIntegration.PowerPointInfo">
  <Version>Version1</Version>
  <RequiresSignIn>False</RequiresSignIn>
</EsriMapsInfo>
</file>

<file path=customXml/item297.xml><?xml version="1.0" encoding="utf-8"?>
<EsriMapsInfo xmlns="ESRI.ArcGIS.Mapping.OfficeIntegration.PowerPointInfo">
  <Version>Version1</Version>
  <RequiresSignIn>False</RequiresSignIn>
</EsriMapsInfo>
</file>

<file path=customXml/item298.xml><?xml version="1.0" encoding="utf-8"?>
<EsriMapsInfo xmlns="ESRI.ArcGIS.Mapping.OfficeIntegration.PowerPointInfo">
  <Version>Version1</Version>
  <RequiresSignIn>False</RequiresSignIn>
</EsriMapsInfo>
</file>

<file path=customXml/item299.xml><?xml version="1.0" encoding="utf-8"?>
<EsriMapsInfo xmlns="ESRI.ArcGIS.Mapping.OfficeIntegration.PowerPointInfo">
  <Version>Version1</Version>
  <RequiresSignIn>False</RequiresSignIn>
</EsriMapsInfo>
</file>

<file path=customXml/item300.xml><?xml version="1.0" encoding="utf-8"?>
<EsriMapsInfo xmlns="ESRI.ArcGIS.Mapping.OfficeIntegration.PowerPointInfo">
  <Version>Version1</Version>
  <RequiresSignIn>False</RequiresSignIn>
</EsriMapsInfo>
</file>

<file path=customXml/item301.xml><?xml version="1.0" encoding="utf-8"?>
<EsriMapsInfo xmlns="ESRI.ArcGIS.Mapping.OfficeIntegration.PowerPointInfo">
  <Version>Version1</Version>
  <RequiresSignIn>False</RequiresSignIn>
</EsriMapsInfo>
</file>

<file path=customXml/item302.xml><?xml version="1.0" encoding="utf-8"?>
<EsriMapsInfo xmlns="ESRI.ArcGIS.Mapping.OfficeIntegration.PowerPointInfo">
  <Version>Version1</Version>
  <RequiresSignIn>False</RequiresSignIn>
</EsriMapsInfo>
</file>

<file path=customXml/item303.xml><?xml version="1.0" encoding="utf-8"?>
<EsriMapsInfo xmlns="ESRI.ArcGIS.Mapping.OfficeIntegration.PowerPointInfo">
  <Version>Version1</Version>
  <RequiresSignIn>False</RequiresSignIn>
</EsriMapsInfo>
</file>

<file path=customXml/item304.xml><?xml version="1.0" encoding="utf-8"?>
<EsriMapsInfo xmlns="ESRI.ArcGIS.Mapping.OfficeIntegration.PowerPointInfo">
  <Version>Version1</Version>
  <RequiresSignIn>False</RequiresSignIn>
</EsriMapsInfo>
</file>

<file path=customXml/item305.xml><?xml version="1.0" encoding="utf-8"?>
<EsriMapsInfo xmlns="ESRI.ArcGIS.Mapping.OfficeIntegration.PowerPointInfo">
  <Version>Version1</Version>
  <RequiresSignIn>False</RequiresSignIn>
</EsriMapsInfo>
</file>

<file path=customXml/item306.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16BEFF4A-E4EA-408D-A545-D57E06EA776A}">
  <ds:schemaRefs>
    <ds:schemaRef ds:uri="ESRI.ArcGIS.Mapping.OfficeIntegration.PowerPointInfo"/>
  </ds:schemaRefs>
</ds:datastoreItem>
</file>

<file path=customXml/itemProps2.xml><?xml version="1.0" encoding="utf-8"?>
<ds:datastoreItem xmlns:ds="http://schemas.openxmlformats.org/officeDocument/2006/customXml" ds:itemID="{E33B81E3-4F05-46A7-B900-620A4A2F9612}">
  <ds:schemaRefs>
    <ds:schemaRef ds:uri="ESRI.ArcGIS.Mapping.OfficeIntegration.PowerPointInfo"/>
  </ds:schemaRefs>
</ds:datastoreItem>
</file>

<file path=customXml/itemProps3.xml><?xml version="1.0" encoding="utf-8"?>
<ds:datastoreItem xmlns:ds="http://schemas.openxmlformats.org/officeDocument/2006/customXml" ds:itemID="{18E64C7D-3319-481B-9D51-89445EDABE80}">
  <ds:schemaRefs>
    <ds:schemaRef ds:uri="ESRI.ArcGIS.Mapping.OfficeIntegration.PowerPointInfo"/>
  </ds:schemaRefs>
</ds:datastoreItem>
</file>

<file path=customXml/itemProps4.xml><?xml version="1.0" encoding="utf-8"?>
<ds:datastoreItem xmlns:ds="http://schemas.openxmlformats.org/officeDocument/2006/customXml" ds:itemID="{EAED715F-04FC-4611-8EEC-A43EFA893C69}">
  <ds:schemaRefs>
    <ds:schemaRef ds:uri="ESRI.ArcGIS.Mapping.OfficeIntegration.PowerPointInfo"/>
  </ds:schemaRefs>
</ds:datastoreItem>
</file>

<file path=customXml/itemProps5.xml><?xml version="1.0" encoding="utf-8"?>
<ds:datastoreItem xmlns:ds="http://schemas.openxmlformats.org/officeDocument/2006/customXml" ds:itemID="{2C700CA9-A94D-42DF-AC93-00472B8E02B8}">
  <ds:schemaRefs>
    <ds:schemaRef ds:uri="ESRI.ArcGIS.Mapping.OfficeIntegration.PowerPointInfo"/>
  </ds:schemaRefs>
</ds:datastoreItem>
</file>

<file path=customXml/itemProps6.xml><?xml version="1.0" encoding="utf-8"?>
<ds:datastoreItem xmlns:ds="http://schemas.openxmlformats.org/officeDocument/2006/customXml" ds:itemID="{CFAF3F7A-A850-4B91-9B2F-355D8A0C2150}">
  <ds:schemaRefs>
    <ds:schemaRef ds:uri="ESRI.ArcGIS.Mapping.OfficeIntegration.PowerPointInfo"/>
  </ds:schemaRefs>
</ds:datastoreItem>
</file>

<file path=customXml/itemProps7.xml><?xml version="1.0" encoding="utf-8"?>
<ds:datastoreItem xmlns:ds="http://schemas.openxmlformats.org/officeDocument/2006/customXml" ds:itemID="{DD01A137-0FEF-47FD-98AA-A9D7FCAFDF49}">
  <ds:schemaRefs>
    <ds:schemaRef ds:uri="ESRI.ArcGIS.Mapping.OfficeIntegration.PowerPointInfo"/>
  </ds:schemaRefs>
</ds:datastoreItem>
</file>

<file path=customXml/itemProps8.xml><?xml version="1.0" encoding="utf-8"?>
<ds:datastoreItem xmlns:ds="http://schemas.openxmlformats.org/officeDocument/2006/customXml" ds:itemID="{46B8E637-4195-48FB-9936-E7B5D3138E8B}">
  <ds:schemaRefs>
    <ds:schemaRef ds:uri="ESRI.ArcGIS.Mapping.OfficeIntegration.PowerPointInfo"/>
  </ds:schemaRefs>
</ds:datastoreItem>
</file>

<file path=customXml/itemProps9.xml><?xml version="1.0" encoding="utf-8"?>
<ds:datastoreItem xmlns:ds="http://schemas.openxmlformats.org/officeDocument/2006/customXml" ds:itemID="{C93C275D-A77F-4BA6-B5E7-2583C99BBA38}">
  <ds:schemaRefs>
    <ds:schemaRef ds:uri="ESRI.ArcGIS.Mapping.OfficeIntegration.PowerPointInfo"/>
  </ds:schemaRefs>
</ds:datastoreItem>
</file>

<file path=customXml/itemProps10.xml><?xml version="1.0" encoding="utf-8"?>
<ds:datastoreItem xmlns:ds="http://schemas.openxmlformats.org/officeDocument/2006/customXml" ds:itemID="{3218CE37-F7D2-4925-9078-6DBE4A97BA7F}">
  <ds:schemaRefs>
    <ds:schemaRef ds:uri="ESRI.ArcGIS.Mapping.OfficeIntegration.PowerPointInfo"/>
  </ds:schemaRefs>
</ds:datastoreItem>
</file>

<file path=customXml/itemProps11.xml><?xml version="1.0" encoding="utf-8"?>
<ds:datastoreItem xmlns:ds="http://schemas.openxmlformats.org/officeDocument/2006/customXml" ds:itemID="{B73B4C74-1622-4B03-B53F-783AD4A8CF15}">
  <ds:schemaRefs>
    <ds:schemaRef ds:uri="ESRI.ArcGIS.Mapping.OfficeIntegration.PowerPointInfo"/>
  </ds:schemaRefs>
</ds:datastoreItem>
</file>

<file path=customXml/itemProps12.xml><?xml version="1.0" encoding="utf-8"?>
<ds:datastoreItem xmlns:ds="http://schemas.openxmlformats.org/officeDocument/2006/customXml" ds:itemID="{902CC145-1E46-49AA-BB22-1789B97B8A9B}">
  <ds:schemaRefs>
    <ds:schemaRef ds:uri="ESRI.ArcGIS.Mapping.OfficeIntegration.PowerPointInfo"/>
  </ds:schemaRefs>
</ds:datastoreItem>
</file>

<file path=customXml/itemProps13.xml><?xml version="1.0" encoding="utf-8"?>
<ds:datastoreItem xmlns:ds="http://schemas.openxmlformats.org/officeDocument/2006/customXml" ds:itemID="{476F4ADE-9DD0-4CB7-A658-42A9F253F31A}">
  <ds:schemaRefs>
    <ds:schemaRef ds:uri="ESRI.ArcGIS.Mapping.OfficeIntegration.PowerPointInfo"/>
  </ds:schemaRefs>
</ds:datastoreItem>
</file>

<file path=customXml/itemProps14.xml><?xml version="1.0" encoding="utf-8"?>
<ds:datastoreItem xmlns:ds="http://schemas.openxmlformats.org/officeDocument/2006/customXml" ds:itemID="{C1293CEB-C972-4F62-9BE7-FADE42E1809F}">
  <ds:schemaRefs>
    <ds:schemaRef ds:uri="ESRI.ArcGIS.Mapping.OfficeIntegration.PowerPointInfo"/>
  </ds:schemaRefs>
</ds:datastoreItem>
</file>

<file path=customXml/itemProps15.xml><?xml version="1.0" encoding="utf-8"?>
<ds:datastoreItem xmlns:ds="http://schemas.openxmlformats.org/officeDocument/2006/customXml" ds:itemID="{7F72082F-EFD0-4A15-9D38-56A9C52D2781}">
  <ds:schemaRefs>
    <ds:schemaRef ds:uri="ESRI.ArcGIS.Mapping.OfficeIntegration.PowerPointInfo"/>
  </ds:schemaRefs>
</ds:datastoreItem>
</file>

<file path=customXml/itemProps16.xml><?xml version="1.0" encoding="utf-8"?>
<ds:datastoreItem xmlns:ds="http://schemas.openxmlformats.org/officeDocument/2006/customXml" ds:itemID="{055EFC0C-0B2D-4B59-847D-02CE15BDFA66}">
  <ds:schemaRefs>
    <ds:schemaRef ds:uri="ESRI.ArcGIS.Mapping.OfficeIntegration.PowerPointInfo"/>
  </ds:schemaRefs>
</ds:datastoreItem>
</file>

<file path=customXml/itemProps17.xml><?xml version="1.0" encoding="utf-8"?>
<ds:datastoreItem xmlns:ds="http://schemas.openxmlformats.org/officeDocument/2006/customXml" ds:itemID="{61BF18EF-F8AE-466E-84EB-2ABAD24B1E3C}">
  <ds:schemaRefs>
    <ds:schemaRef ds:uri="ESRI.ArcGIS.Mapping.OfficeIntegration.PowerPointInfo"/>
  </ds:schemaRefs>
</ds:datastoreItem>
</file>

<file path=customXml/itemProps18.xml><?xml version="1.0" encoding="utf-8"?>
<ds:datastoreItem xmlns:ds="http://schemas.openxmlformats.org/officeDocument/2006/customXml" ds:itemID="{042D82BC-1C12-435E-8650-2F4813740AAD}">
  <ds:schemaRefs>
    <ds:schemaRef ds:uri="ESRI.ArcGIS.Mapping.OfficeIntegration.PowerPointInfo"/>
  </ds:schemaRefs>
</ds:datastoreItem>
</file>

<file path=customXml/itemProps19.xml><?xml version="1.0" encoding="utf-8"?>
<ds:datastoreItem xmlns:ds="http://schemas.openxmlformats.org/officeDocument/2006/customXml" ds:itemID="{C6C5B21C-A3E3-4704-A2E7-EB0A6E4BE60B}">
  <ds:schemaRefs>
    <ds:schemaRef ds:uri="ESRI.ArcGIS.Mapping.OfficeIntegration.PowerPointInfo"/>
  </ds:schemaRefs>
</ds:datastoreItem>
</file>

<file path=customXml/itemProps20.xml><?xml version="1.0" encoding="utf-8"?>
<ds:datastoreItem xmlns:ds="http://schemas.openxmlformats.org/officeDocument/2006/customXml" ds:itemID="{09610814-6ECE-4A03-9A08-867665D5F3F4}">
  <ds:schemaRefs>
    <ds:schemaRef ds:uri="ESRI.ArcGIS.Mapping.OfficeIntegration.PowerPointInfo"/>
  </ds:schemaRefs>
</ds:datastoreItem>
</file>

<file path=customXml/itemProps21.xml><?xml version="1.0" encoding="utf-8"?>
<ds:datastoreItem xmlns:ds="http://schemas.openxmlformats.org/officeDocument/2006/customXml" ds:itemID="{BD702786-8B23-42E1-AE3D-819977EA26D5}">
  <ds:schemaRefs>
    <ds:schemaRef ds:uri="ESRI.ArcGIS.Mapping.OfficeIntegration.PowerPointInfo"/>
  </ds:schemaRefs>
</ds:datastoreItem>
</file>

<file path=customXml/itemProps22.xml><?xml version="1.0" encoding="utf-8"?>
<ds:datastoreItem xmlns:ds="http://schemas.openxmlformats.org/officeDocument/2006/customXml" ds:itemID="{66CB34D0-E8BF-4C43-93F8-936FE221B763}">
  <ds:schemaRefs>
    <ds:schemaRef ds:uri="ESRI.ArcGIS.Mapping.OfficeIntegration.PowerPointInfo"/>
  </ds:schemaRefs>
</ds:datastoreItem>
</file>

<file path=customXml/itemProps23.xml><?xml version="1.0" encoding="utf-8"?>
<ds:datastoreItem xmlns:ds="http://schemas.openxmlformats.org/officeDocument/2006/customXml" ds:itemID="{244814D9-28FD-45A6-B6EB-A176CBFEADD7}">
  <ds:schemaRefs>
    <ds:schemaRef ds:uri="ESRI.ArcGIS.Mapping.OfficeIntegration.PowerPointInfo"/>
  </ds:schemaRefs>
</ds:datastoreItem>
</file>

<file path=customXml/itemProps24.xml><?xml version="1.0" encoding="utf-8"?>
<ds:datastoreItem xmlns:ds="http://schemas.openxmlformats.org/officeDocument/2006/customXml" ds:itemID="{8A45F794-7C8D-4A42-B915-D5447427A441}">
  <ds:schemaRefs>
    <ds:schemaRef ds:uri="ESRI.ArcGIS.Mapping.OfficeIntegration.PowerPointInfo"/>
  </ds:schemaRefs>
</ds:datastoreItem>
</file>

<file path=customXml/itemProps25.xml><?xml version="1.0" encoding="utf-8"?>
<ds:datastoreItem xmlns:ds="http://schemas.openxmlformats.org/officeDocument/2006/customXml" ds:itemID="{C14A4090-4562-4F59-BEB3-EFC1B7388EA6}">
  <ds:schemaRefs>
    <ds:schemaRef ds:uri="ESRI.ArcGIS.Mapping.OfficeIntegration.PowerPointInfo"/>
  </ds:schemaRefs>
</ds:datastoreItem>
</file>

<file path=customXml/itemProps26.xml><?xml version="1.0" encoding="utf-8"?>
<ds:datastoreItem xmlns:ds="http://schemas.openxmlformats.org/officeDocument/2006/customXml" ds:itemID="{FDE3CEDE-5B15-4A6E-B326-C522E9342A60}">
  <ds:schemaRef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28a02a9a-af41-4212-8621-68df2adcd729"/>
    <ds:schemaRef ds:uri="http://schemas.microsoft.com/sharepoint/v3"/>
    <ds:schemaRef ds:uri="80d19fa2-052e-4600-b297-6d25a1e870bd"/>
    <ds:schemaRef ds:uri="http://purl.org/dc/terms/"/>
    <ds:schemaRef ds:uri="http://schemas.microsoft.com/sharepoint/v3/fields"/>
    <ds:schemaRef ds:uri="http://schemas.microsoft.com/sharepoint.v3"/>
    <ds:schemaRef ds:uri="http://schemas.microsoft.com/office/2006/documentManagement/types"/>
    <ds:schemaRef ds:uri="4ffa91fb-a0ff-4ac5-b2db-65c790d184a4"/>
    <ds:schemaRef ds:uri="http://www.w3.org/XML/1998/namespace"/>
    <ds:schemaRef ds:uri="http://purl.org/dc/dcmitype/"/>
  </ds:schemaRefs>
</ds:datastoreItem>
</file>

<file path=customXml/itemProps27.xml><?xml version="1.0" encoding="utf-8"?>
<ds:datastoreItem xmlns:ds="http://schemas.openxmlformats.org/officeDocument/2006/customXml" ds:itemID="{B27CDBAA-9C71-4A74-8704-3F216E326FFD}">
  <ds:schemaRefs>
    <ds:schemaRef ds:uri="ESRI.ArcGIS.Mapping.OfficeIntegration.PowerPointInfo"/>
  </ds:schemaRefs>
</ds:datastoreItem>
</file>

<file path=customXml/itemProps28.xml><?xml version="1.0" encoding="utf-8"?>
<ds:datastoreItem xmlns:ds="http://schemas.openxmlformats.org/officeDocument/2006/customXml" ds:itemID="{7353992C-9DE6-453B-9BDF-0E368B241FB5}">
  <ds:schemaRefs>
    <ds:schemaRef ds:uri="ESRI.ArcGIS.Mapping.OfficeIntegration.PowerPointInfo"/>
  </ds:schemaRefs>
</ds:datastoreItem>
</file>

<file path=customXml/itemProps29.xml><?xml version="1.0" encoding="utf-8"?>
<ds:datastoreItem xmlns:ds="http://schemas.openxmlformats.org/officeDocument/2006/customXml" ds:itemID="{539699F4-4D63-406C-9506-8E629BA471C8}">
  <ds:schemaRefs>
    <ds:schemaRef ds:uri="ESRI.ArcGIS.Mapping.OfficeIntegration.PowerPointInfo"/>
  </ds:schemaRefs>
</ds:datastoreItem>
</file>

<file path=customXml/itemProps30.xml><?xml version="1.0" encoding="utf-8"?>
<ds:datastoreItem xmlns:ds="http://schemas.openxmlformats.org/officeDocument/2006/customXml" ds:itemID="{EE60178A-4F50-4820-8E7E-CE3454E0962F}">
  <ds:schemaRefs>
    <ds:schemaRef ds:uri="ESRI.ArcGIS.Mapping.OfficeIntegration.PowerPointInfo"/>
  </ds:schemaRefs>
</ds:datastoreItem>
</file>

<file path=customXml/itemProps31.xml><?xml version="1.0" encoding="utf-8"?>
<ds:datastoreItem xmlns:ds="http://schemas.openxmlformats.org/officeDocument/2006/customXml" ds:itemID="{A17FCA72-BAF3-4B84-9372-6B818738CB5F}">
  <ds:schemaRefs>
    <ds:schemaRef ds:uri="ESRI.ArcGIS.Mapping.OfficeIntegration.PowerPointInfo"/>
  </ds:schemaRefs>
</ds:datastoreItem>
</file>

<file path=customXml/itemProps32.xml><?xml version="1.0" encoding="utf-8"?>
<ds:datastoreItem xmlns:ds="http://schemas.openxmlformats.org/officeDocument/2006/customXml" ds:itemID="{4F3F3056-A6AA-4198-BFD6-8FA0C5D2BA6F}">
  <ds:schemaRefs>
    <ds:schemaRef ds:uri="ESRI.ArcGIS.Mapping.OfficeIntegration.PowerPointInfo"/>
  </ds:schemaRefs>
</ds:datastoreItem>
</file>

<file path=customXml/itemProps33.xml><?xml version="1.0" encoding="utf-8"?>
<ds:datastoreItem xmlns:ds="http://schemas.openxmlformats.org/officeDocument/2006/customXml" ds:itemID="{46500580-FC91-493E-A9EB-A120224B3833}">
  <ds:schemaRefs>
    <ds:schemaRef ds:uri="ESRI.ArcGIS.Mapping.OfficeIntegration.PowerPointInfo"/>
  </ds:schemaRefs>
</ds:datastoreItem>
</file>

<file path=customXml/itemProps34.xml><?xml version="1.0" encoding="utf-8"?>
<ds:datastoreItem xmlns:ds="http://schemas.openxmlformats.org/officeDocument/2006/customXml" ds:itemID="{EA5819CF-B4A4-44D1-A936-37C0557719AA}">
  <ds:schemaRefs>
    <ds:schemaRef ds:uri="ESRI.ArcGIS.Mapping.OfficeIntegration.PowerPointInfo"/>
  </ds:schemaRefs>
</ds:datastoreItem>
</file>

<file path=customXml/itemProps35.xml><?xml version="1.0" encoding="utf-8"?>
<ds:datastoreItem xmlns:ds="http://schemas.openxmlformats.org/officeDocument/2006/customXml" ds:itemID="{C423459F-913B-4D96-A03F-83128E0F54C7}">
  <ds:schemaRefs>
    <ds:schemaRef ds:uri="Microsoft.SharePoint.Taxonomy.ContentTypeSync"/>
  </ds:schemaRefs>
</ds:datastoreItem>
</file>

<file path=customXml/itemProps36.xml><?xml version="1.0" encoding="utf-8"?>
<ds:datastoreItem xmlns:ds="http://schemas.openxmlformats.org/officeDocument/2006/customXml" ds:itemID="{182245D1-4D4D-414A-A988-6CCF1BF089DD}">
  <ds:schemaRefs>
    <ds:schemaRef ds:uri="ESRI.ArcGIS.Mapping.OfficeIntegration.PowerPointInfo"/>
  </ds:schemaRefs>
</ds:datastoreItem>
</file>

<file path=customXml/itemProps37.xml><?xml version="1.0" encoding="utf-8"?>
<ds:datastoreItem xmlns:ds="http://schemas.openxmlformats.org/officeDocument/2006/customXml" ds:itemID="{1B8A1685-8980-4D2C-BFFE-2CBEF90971A1}">
  <ds:schemaRefs>
    <ds:schemaRef ds:uri="ESRI.ArcGIS.Mapping.OfficeIntegration.PowerPointInfo"/>
  </ds:schemaRefs>
</ds:datastoreItem>
</file>

<file path=customXml/itemProps38.xml><?xml version="1.0" encoding="utf-8"?>
<ds:datastoreItem xmlns:ds="http://schemas.openxmlformats.org/officeDocument/2006/customXml" ds:itemID="{A36B15DC-5BF3-4E24-AE7D-EC67CDF402FC}">
  <ds:schemaRefs>
    <ds:schemaRef ds:uri="ESRI.ArcGIS.Mapping.OfficeIntegration.PowerPointInfo"/>
  </ds:schemaRefs>
</ds:datastoreItem>
</file>

<file path=customXml/itemProps39.xml><?xml version="1.0" encoding="utf-8"?>
<ds:datastoreItem xmlns:ds="http://schemas.openxmlformats.org/officeDocument/2006/customXml" ds:itemID="{94C14205-EE9E-453C-BD5C-27190874825D}">
  <ds:schemaRefs>
    <ds:schemaRef ds:uri="ESRI.ArcGIS.Mapping.OfficeIntegration.PowerPointInfo"/>
  </ds:schemaRefs>
</ds:datastoreItem>
</file>

<file path=customXml/itemProps40.xml><?xml version="1.0" encoding="utf-8"?>
<ds:datastoreItem xmlns:ds="http://schemas.openxmlformats.org/officeDocument/2006/customXml" ds:itemID="{015567B1-634C-42F0-B052-70A45785E056}">
  <ds:schemaRefs>
    <ds:schemaRef ds:uri="ESRI.ArcGIS.Mapping.OfficeIntegration.PowerPointInfo"/>
  </ds:schemaRefs>
</ds:datastoreItem>
</file>

<file path=customXml/itemProps41.xml><?xml version="1.0" encoding="utf-8"?>
<ds:datastoreItem xmlns:ds="http://schemas.openxmlformats.org/officeDocument/2006/customXml" ds:itemID="{9E11F7F1-4B74-4D57-84BD-D41ED54808C8}">
  <ds:schemaRefs>
    <ds:schemaRef ds:uri="ESRI.ArcGIS.Mapping.OfficeIntegration.PowerPointInfo"/>
  </ds:schemaRefs>
</ds:datastoreItem>
</file>

<file path=customXml/itemProps42.xml><?xml version="1.0" encoding="utf-8"?>
<ds:datastoreItem xmlns:ds="http://schemas.openxmlformats.org/officeDocument/2006/customXml" ds:itemID="{779166D2-1B19-454B-8E02-0E4FB91C0469}">
  <ds:schemaRefs>
    <ds:schemaRef ds:uri="ESRI.ArcGIS.Mapping.OfficeIntegration.PowerPointInfo"/>
  </ds:schemaRefs>
</ds:datastoreItem>
</file>

<file path=customXml/itemProps43.xml><?xml version="1.0" encoding="utf-8"?>
<ds:datastoreItem xmlns:ds="http://schemas.openxmlformats.org/officeDocument/2006/customXml" ds:itemID="{A815AECC-BE75-4E1A-8C53-3E41565B7C01}">
  <ds:schemaRefs>
    <ds:schemaRef ds:uri="ESRI.ArcGIS.Mapping.OfficeIntegration.PowerPointInfo"/>
  </ds:schemaRefs>
</ds:datastoreItem>
</file>

<file path=customXml/itemProps44.xml><?xml version="1.0" encoding="utf-8"?>
<ds:datastoreItem xmlns:ds="http://schemas.openxmlformats.org/officeDocument/2006/customXml" ds:itemID="{13394B76-EAA4-4335-A1C2-CA9155FFFD0C}">
  <ds:schemaRefs>
    <ds:schemaRef ds:uri="ESRI.ArcGIS.Mapping.OfficeIntegration.PowerPointInfo"/>
  </ds:schemaRefs>
</ds:datastoreItem>
</file>

<file path=customXml/itemProps45.xml><?xml version="1.0" encoding="utf-8"?>
<ds:datastoreItem xmlns:ds="http://schemas.openxmlformats.org/officeDocument/2006/customXml" ds:itemID="{92B6284E-1250-4E70-9466-389BA9745EAA}">
  <ds:schemaRefs>
    <ds:schemaRef ds:uri="ESRI.ArcGIS.Mapping.OfficeIntegration.PowerPointInfo"/>
  </ds:schemaRefs>
</ds:datastoreItem>
</file>

<file path=customXml/itemProps46.xml><?xml version="1.0" encoding="utf-8"?>
<ds:datastoreItem xmlns:ds="http://schemas.openxmlformats.org/officeDocument/2006/customXml" ds:itemID="{92854794-B89B-49A3-8EAE-2523244B5A67}">
  <ds:schemaRefs>
    <ds:schemaRef ds:uri="ESRI.ArcGIS.Mapping.OfficeIntegration.PowerPointInfo"/>
  </ds:schemaRefs>
</ds:datastoreItem>
</file>

<file path=customXml/itemProps47.xml><?xml version="1.0" encoding="utf-8"?>
<ds:datastoreItem xmlns:ds="http://schemas.openxmlformats.org/officeDocument/2006/customXml" ds:itemID="{44E01D35-2599-419C-8F74-42E894B713C4}">
  <ds:schemaRefs>
    <ds:schemaRef ds:uri="ESRI.ArcGIS.Mapping.OfficeIntegration.PowerPointInfo"/>
  </ds:schemaRefs>
</ds:datastoreItem>
</file>

<file path=customXml/itemProps48.xml><?xml version="1.0" encoding="utf-8"?>
<ds:datastoreItem xmlns:ds="http://schemas.openxmlformats.org/officeDocument/2006/customXml" ds:itemID="{8CC2E509-077B-49CF-8D6B-E2EEDFC574B6}">
  <ds:schemaRefs>
    <ds:schemaRef ds:uri="ESRI.ArcGIS.Mapping.OfficeIntegration.PowerPointInfo"/>
  </ds:schemaRefs>
</ds:datastoreItem>
</file>

<file path=customXml/itemProps49.xml><?xml version="1.0" encoding="utf-8"?>
<ds:datastoreItem xmlns:ds="http://schemas.openxmlformats.org/officeDocument/2006/customXml" ds:itemID="{A3B18DB6-A947-4FB4-B218-30FCC1823B89}">
  <ds:schemaRefs>
    <ds:schemaRef ds:uri="ESRI.ArcGIS.Mapping.OfficeIntegration.PowerPointInfo"/>
  </ds:schemaRefs>
</ds:datastoreItem>
</file>

<file path=customXml/itemProps50.xml><?xml version="1.0" encoding="utf-8"?>
<ds:datastoreItem xmlns:ds="http://schemas.openxmlformats.org/officeDocument/2006/customXml" ds:itemID="{426E7A4B-9F98-4BD4-90B5-C9B1FFABCC83}">
  <ds:schemaRefs>
    <ds:schemaRef ds:uri="ESRI.ArcGIS.Mapping.OfficeIntegration.PowerPointInfo"/>
  </ds:schemaRefs>
</ds:datastoreItem>
</file>

<file path=customXml/itemProps51.xml><?xml version="1.0" encoding="utf-8"?>
<ds:datastoreItem xmlns:ds="http://schemas.openxmlformats.org/officeDocument/2006/customXml" ds:itemID="{FE68D2E6-739B-4191-B6F4-6A3F84355FD8}">
  <ds:schemaRefs>
    <ds:schemaRef ds:uri="ESRI.ArcGIS.Mapping.OfficeIntegration.PowerPointInfo"/>
  </ds:schemaRefs>
</ds:datastoreItem>
</file>

<file path=customXml/itemProps52.xml><?xml version="1.0" encoding="utf-8"?>
<ds:datastoreItem xmlns:ds="http://schemas.openxmlformats.org/officeDocument/2006/customXml" ds:itemID="{02E140CC-11BA-4A46-BA72-C717AF1F562E}">
  <ds:schemaRefs>
    <ds:schemaRef ds:uri="ESRI.ArcGIS.Mapping.OfficeIntegration.PowerPointInfo"/>
  </ds:schemaRefs>
</ds:datastoreItem>
</file>

<file path=customXml/itemProps53.xml><?xml version="1.0" encoding="utf-8"?>
<ds:datastoreItem xmlns:ds="http://schemas.openxmlformats.org/officeDocument/2006/customXml" ds:itemID="{8B777219-03F7-49AE-8ED7-91A79797E7CB}">
  <ds:schemaRefs>
    <ds:schemaRef ds:uri="ESRI.ArcGIS.Mapping.OfficeIntegration.PowerPointInfo"/>
  </ds:schemaRefs>
</ds:datastoreItem>
</file>

<file path=customXml/itemProps54.xml><?xml version="1.0" encoding="utf-8"?>
<ds:datastoreItem xmlns:ds="http://schemas.openxmlformats.org/officeDocument/2006/customXml" ds:itemID="{24ABB359-966E-4766-88C2-D729270ADA3E}">
  <ds:schemaRefs>
    <ds:schemaRef ds:uri="ESRI.ArcGIS.Mapping.OfficeIntegration.PowerPointInfo"/>
  </ds:schemaRefs>
</ds:datastoreItem>
</file>

<file path=customXml/itemProps55.xml><?xml version="1.0" encoding="utf-8"?>
<ds:datastoreItem xmlns:ds="http://schemas.openxmlformats.org/officeDocument/2006/customXml" ds:itemID="{34D35260-B085-47C0-AB4E-C241F77DB3AD}">
  <ds:schemaRefs>
    <ds:schemaRef ds:uri="ESRI.ArcGIS.Mapping.OfficeIntegration.PowerPointInfo"/>
  </ds:schemaRefs>
</ds:datastoreItem>
</file>

<file path=customXml/itemProps56.xml><?xml version="1.0" encoding="utf-8"?>
<ds:datastoreItem xmlns:ds="http://schemas.openxmlformats.org/officeDocument/2006/customXml" ds:itemID="{3234E044-E556-4B90-9F4B-5685E59FFD0B}">
  <ds:schemaRefs>
    <ds:schemaRef ds:uri="ESRI.ArcGIS.Mapping.OfficeIntegration.PowerPointInfo"/>
  </ds:schemaRefs>
</ds:datastoreItem>
</file>

<file path=customXml/itemProps57.xml><?xml version="1.0" encoding="utf-8"?>
<ds:datastoreItem xmlns:ds="http://schemas.openxmlformats.org/officeDocument/2006/customXml" ds:itemID="{E69102F5-D688-42E0-9874-F056D592AD72}">
  <ds:schemaRefs>
    <ds:schemaRef ds:uri="ESRI.ArcGIS.Mapping.OfficeIntegration.PowerPointInfo"/>
  </ds:schemaRefs>
</ds:datastoreItem>
</file>

<file path=customXml/itemProps58.xml><?xml version="1.0" encoding="utf-8"?>
<ds:datastoreItem xmlns:ds="http://schemas.openxmlformats.org/officeDocument/2006/customXml" ds:itemID="{8010EF79-D3DA-4B03-B0CD-9AB5C2E0369C}">
  <ds:schemaRefs>
    <ds:schemaRef ds:uri="ESRI.ArcGIS.Mapping.OfficeIntegration.PowerPointInfo"/>
  </ds:schemaRefs>
</ds:datastoreItem>
</file>

<file path=customXml/itemProps59.xml><?xml version="1.0" encoding="utf-8"?>
<ds:datastoreItem xmlns:ds="http://schemas.openxmlformats.org/officeDocument/2006/customXml" ds:itemID="{112B44A0-3740-4D77-BB6D-D9C5F314F084}">
  <ds:schemaRefs>
    <ds:schemaRef ds:uri="ESRI.ArcGIS.Mapping.OfficeIntegration.PowerPointInfo"/>
  </ds:schemaRefs>
</ds:datastoreItem>
</file>

<file path=customXml/itemProps60.xml><?xml version="1.0" encoding="utf-8"?>
<ds:datastoreItem xmlns:ds="http://schemas.openxmlformats.org/officeDocument/2006/customXml" ds:itemID="{4ECA3BD9-93F3-40A9-BADF-51BE0B403CF7}">
  <ds:schemaRefs>
    <ds:schemaRef ds:uri="ESRI.ArcGIS.Mapping.OfficeIntegration.PowerPointInfo"/>
  </ds:schemaRefs>
</ds:datastoreItem>
</file>

<file path=customXml/itemProps61.xml><?xml version="1.0" encoding="utf-8"?>
<ds:datastoreItem xmlns:ds="http://schemas.openxmlformats.org/officeDocument/2006/customXml" ds:itemID="{ABD6D486-2820-4EE6-BD2A-1A481BBBEB8A}">
  <ds:schemaRefs>
    <ds:schemaRef ds:uri="ESRI.ArcGIS.Mapping.OfficeIntegration.PowerPointInfo"/>
  </ds:schemaRefs>
</ds:datastoreItem>
</file>

<file path=customXml/itemProps62.xml><?xml version="1.0" encoding="utf-8"?>
<ds:datastoreItem xmlns:ds="http://schemas.openxmlformats.org/officeDocument/2006/customXml" ds:itemID="{FB080853-3091-4853-AE83-AD7EBB11C8A9}">
  <ds:schemaRefs>
    <ds:schemaRef ds:uri="ESRI.ArcGIS.Mapping.OfficeIntegration.PowerPointInfo"/>
  </ds:schemaRefs>
</ds:datastoreItem>
</file>

<file path=customXml/itemProps63.xml><?xml version="1.0" encoding="utf-8"?>
<ds:datastoreItem xmlns:ds="http://schemas.openxmlformats.org/officeDocument/2006/customXml" ds:itemID="{6892A3C9-51F5-41ED-BA2A-83971EF704E6}">
  <ds:schemaRefs>
    <ds:schemaRef ds:uri="ESRI.ArcGIS.Mapping.OfficeIntegration.PowerPointInfo"/>
  </ds:schemaRefs>
</ds:datastoreItem>
</file>

<file path=customXml/itemProps64.xml><?xml version="1.0" encoding="utf-8"?>
<ds:datastoreItem xmlns:ds="http://schemas.openxmlformats.org/officeDocument/2006/customXml" ds:itemID="{24CC767D-E1D9-4E88-A9A2-3342DEE24D4B}">
  <ds:schemaRefs>
    <ds:schemaRef ds:uri="ESRI.ArcGIS.Mapping.OfficeIntegration.PowerPointInfo"/>
  </ds:schemaRefs>
</ds:datastoreItem>
</file>

<file path=customXml/itemProps65.xml><?xml version="1.0" encoding="utf-8"?>
<ds:datastoreItem xmlns:ds="http://schemas.openxmlformats.org/officeDocument/2006/customXml" ds:itemID="{A4EE9FE3-8DB7-4A61-B56D-8C6E0AB420DE}">
  <ds:schemaRefs>
    <ds:schemaRef ds:uri="ESRI.ArcGIS.Mapping.OfficeIntegration.PowerPointInfo"/>
  </ds:schemaRefs>
</ds:datastoreItem>
</file>

<file path=customXml/itemProps66.xml><?xml version="1.0" encoding="utf-8"?>
<ds:datastoreItem xmlns:ds="http://schemas.openxmlformats.org/officeDocument/2006/customXml" ds:itemID="{AA619D29-2102-4F2C-860B-598F858C89FA}">
  <ds:schemaRefs>
    <ds:schemaRef ds:uri="ESRI.ArcGIS.Mapping.OfficeIntegration.PowerPointInfo"/>
  </ds:schemaRefs>
</ds:datastoreItem>
</file>

<file path=customXml/itemProps67.xml><?xml version="1.0" encoding="utf-8"?>
<ds:datastoreItem xmlns:ds="http://schemas.openxmlformats.org/officeDocument/2006/customXml" ds:itemID="{DCF5EB3A-1497-4971-8058-1865DAB345F1}">
  <ds:schemaRefs>
    <ds:schemaRef ds:uri="ESRI.ArcGIS.Mapping.OfficeIntegration.PowerPointInfo"/>
  </ds:schemaRefs>
</ds:datastoreItem>
</file>

<file path=customXml/itemProps68.xml><?xml version="1.0" encoding="utf-8"?>
<ds:datastoreItem xmlns:ds="http://schemas.openxmlformats.org/officeDocument/2006/customXml" ds:itemID="{A9D0CAB8-72E3-4796-9463-6810ADEFCA7B}">
  <ds:schemaRefs>
    <ds:schemaRef ds:uri="ESRI.ArcGIS.Mapping.OfficeIntegration.PowerPointInfo"/>
  </ds:schemaRefs>
</ds:datastoreItem>
</file>

<file path=customXml/itemProps69.xml><?xml version="1.0" encoding="utf-8"?>
<ds:datastoreItem xmlns:ds="http://schemas.openxmlformats.org/officeDocument/2006/customXml" ds:itemID="{E8E89D87-EBAD-46B5-862E-CD734B7A547E}">
  <ds:schemaRefs>
    <ds:schemaRef ds:uri="ESRI.ArcGIS.Mapping.OfficeIntegration.PowerPointInfo"/>
  </ds:schemaRefs>
</ds:datastoreItem>
</file>

<file path=customXml/itemProps70.xml><?xml version="1.0" encoding="utf-8"?>
<ds:datastoreItem xmlns:ds="http://schemas.openxmlformats.org/officeDocument/2006/customXml" ds:itemID="{601A9AD4-04F1-4D8B-85A7-61CE49D38FE9}">
  <ds:schemaRefs>
    <ds:schemaRef ds:uri="ESRI.ArcGIS.Mapping.OfficeIntegration.PowerPointInfo"/>
  </ds:schemaRefs>
</ds:datastoreItem>
</file>

<file path=customXml/itemProps71.xml><?xml version="1.0" encoding="utf-8"?>
<ds:datastoreItem xmlns:ds="http://schemas.openxmlformats.org/officeDocument/2006/customXml" ds:itemID="{E56B236B-AE24-4538-B017-6DEBAE7C3574}">
  <ds:schemaRefs>
    <ds:schemaRef ds:uri="http://schemas.microsoft.com/sharepoint/v3/contenttype/forms"/>
  </ds:schemaRefs>
</ds:datastoreItem>
</file>

<file path=customXml/itemProps72.xml><?xml version="1.0" encoding="utf-8"?>
<ds:datastoreItem xmlns:ds="http://schemas.openxmlformats.org/officeDocument/2006/customXml" ds:itemID="{68683A23-4D31-4B25-99CA-F9C7B5B0EF68}">
  <ds:schemaRefs>
    <ds:schemaRef ds:uri="ESRI.ArcGIS.Mapping.OfficeIntegration.PowerPointInfo"/>
  </ds:schemaRefs>
</ds:datastoreItem>
</file>

<file path=customXml/itemProps73.xml><?xml version="1.0" encoding="utf-8"?>
<ds:datastoreItem xmlns:ds="http://schemas.openxmlformats.org/officeDocument/2006/customXml" ds:itemID="{AF3D3FD7-0DC7-4CE6-A660-0080CFE10691}">
  <ds:schemaRefs>
    <ds:schemaRef ds:uri="ESRI.ArcGIS.Mapping.OfficeIntegration.PowerPointInfo"/>
  </ds:schemaRefs>
</ds:datastoreItem>
</file>

<file path=customXml/itemProps74.xml><?xml version="1.0" encoding="utf-8"?>
<ds:datastoreItem xmlns:ds="http://schemas.openxmlformats.org/officeDocument/2006/customXml" ds:itemID="{A05009A2-29E8-43DB-8CAE-755A9F6E1B85}">
  <ds:schemaRefs>
    <ds:schemaRef ds:uri="ESRI.ArcGIS.Mapping.OfficeIntegration.PowerPointInfo"/>
  </ds:schemaRefs>
</ds:datastoreItem>
</file>

<file path=customXml/itemProps75.xml><?xml version="1.0" encoding="utf-8"?>
<ds:datastoreItem xmlns:ds="http://schemas.openxmlformats.org/officeDocument/2006/customXml" ds:itemID="{4FEB6BAA-D8F3-4FB7-91F3-41F56AB11BB6}">
  <ds:schemaRefs>
    <ds:schemaRef ds:uri="ESRI.ArcGIS.Mapping.OfficeIntegration.PowerPointInfo"/>
  </ds:schemaRefs>
</ds:datastoreItem>
</file>

<file path=customXml/itemProps76.xml><?xml version="1.0" encoding="utf-8"?>
<ds:datastoreItem xmlns:ds="http://schemas.openxmlformats.org/officeDocument/2006/customXml" ds:itemID="{D9938B2E-3FE1-4183-892E-A00FC529699C}">
  <ds:schemaRefs>
    <ds:schemaRef ds:uri="ESRI.ArcGIS.Mapping.OfficeIntegration.PowerPointInfo"/>
  </ds:schemaRefs>
</ds:datastoreItem>
</file>

<file path=customXml/itemProps77.xml><?xml version="1.0" encoding="utf-8"?>
<ds:datastoreItem xmlns:ds="http://schemas.openxmlformats.org/officeDocument/2006/customXml" ds:itemID="{6B6192A1-90D8-42F7-8957-B3D991A26489}">
  <ds:schemaRefs>
    <ds:schemaRef ds:uri="ESRI.ArcGIS.Mapping.OfficeIntegration.PowerPointInfo"/>
  </ds:schemaRefs>
</ds:datastoreItem>
</file>

<file path=customXml/itemProps78.xml><?xml version="1.0" encoding="utf-8"?>
<ds:datastoreItem xmlns:ds="http://schemas.openxmlformats.org/officeDocument/2006/customXml" ds:itemID="{8F0C231A-A197-49F9-8762-F0ECFB20FDBC}">
  <ds:schemaRefs>
    <ds:schemaRef ds:uri="ESRI.ArcGIS.Mapping.OfficeIntegration.PowerPointInfo"/>
  </ds:schemaRefs>
</ds:datastoreItem>
</file>

<file path=customXml/itemProps79.xml><?xml version="1.0" encoding="utf-8"?>
<ds:datastoreItem xmlns:ds="http://schemas.openxmlformats.org/officeDocument/2006/customXml" ds:itemID="{0C731560-C539-462D-B00D-01180E037B67}">
  <ds:schemaRefs>
    <ds:schemaRef ds:uri="ESRI.ArcGIS.Mapping.OfficeIntegration.PowerPointInfo"/>
  </ds:schemaRefs>
</ds:datastoreItem>
</file>

<file path=customXml/itemProps80.xml><?xml version="1.0" encoding="utf-8"?>
<ds:datastoreItem xmlns:ds="http://schemas.openxmlformats.org/officeDocument/2006/customXml" ds:itemID="{FD3CFA00-8914-4198-BE46-FEE2D9860245}">
  <ds:schemaRefs>
    <ds:schemaRef ds:uri="ESRI.ArcGIS.Mapping.OfficeIntegration.PowerPointInfo"/>
  </ds:schemaRefs>
</ds:datastoreItem>
</file>

<file path=customXml/itemProps81.xml><?xml version="1.0" encoding="utf-8"?>
<ds:datastoreItem xmlns:ds="http://schemas.openxmlformats.org/officeDocument/2006/customXml" ds:itemID="{F6572679-C956-4777-8C59-916DD76D8640}">
  <ds:schemaRefs>
    <ds:schemaRef ds:uri="ESRI.ArcGIS.Mapping.OfficeIntegration.PowerPointInfo"/>
  </ds:schemaRefs>
</ds:datastoreItem>
</file>

<file path=customXml/itemProps82.xml><?xml version="1.0" encoding="utf-8"?>
<ds:datastoreItem xmlns:ds="http://schemas.openxmlformats.org/officeDocument/2006/customXml" ds:itemID="{3ED49BEA-AF48-460A-A68C-ADAB046F412E}">
  <ds:schemaRefs>
    <ds:schemaRef ds:uri="ESRI.ArcGIS.Mapping.OfficeIntegration.PowerPointInfo"/>
  </ds:schemaRefs>
</ds:datastoreItem>
</file>

<file path=customXml/itemProps83.xml><?xml version="1.0" encoding="utf-8"?>
<ds:datastoreItem xmlns:ds="http://schemas.openxmlformats.org/officeDocument/2006/customXml" ds:itemID="{D65E24B9-939F-4F67-B360-FB17BC61297A}">
  <ds:schemaRefs>
    <ds:schemaRef ds:uri="ESRI.ArcGIS.Mapping.OfficeIntegration.PowerPointInfo"/>
  </ds:schemaRefs>
</ds:datastoreItem>
</file>

<file path=customXml/itemProps84.xml><?xml version="1.0" encoding="utf-8"?>
<ds:datastoreItem xmlns:ds="http://schemas.openxmlformats.org/officeDocument/2006/customXml" ds:itemID="{8A3F0E0E-FFAD-4E93-85C8-BBCAFDB1D214}">
  <ds:schemaRefs>
    <ds:schemaRef ds:uri="ESRI.ArcGIS.Mapping.OfficeIntegration.PowerPointInfo"/>
  </ds:schemaRefs>
</ds:datastoreItem>
</file>

<file path=customXml/itemProps85.xml><?xml version="1.0" encoding="utf-8"?>
<ds:datastoreItem xmlns:ds="http://schemas.openxmlformats.org/officeDocument/2006/customXml" ds:itemID="{C8ECE8A5-6BA9-4854-8F1D-FBC1E70FDC8E}">
  <ds:schemaRefs>
    <ds:schemaRef ds:uri="ESRI.ArcGIS.Mapping.OfficeIntegration.PowerPointInfo"/>
  </ds:schemaRefs>
</ds:datastoreItem>
</file>

<file path=customXml/itemProps86.xml><?xml version="1.0" encoding="utf-8"?>
<ds:datastoreItem xmlns:ds="http://schemas.openxmlformats.org/officeDocument/2006/customXml" ds:itemID="{A551EBDF-A785-4948-AA22-16F76D023F50}">
  <ds:schemaRefs>
    <ds:schemaRef ds:uri="ESRI.ArcGIS.Mapping.OfficeIntegration.PowerPointInfo"/>
  </ds:schemaRefs>
</ds:datastoreItem>
</file>

<file path=customXml/itemProps87.xml><?xml version="1.0" encoding="utf-8"?>
<ds:datastoreItem xmlns:ds="http://schemas.openxmlformats.org/officeDocument/2006/customXml" ds:itemID="{D6CE96AD-9CD4-4A96-A829-E01A897B13A3}">
  <ds:schemaRefs>
    <ds:schemaRef ds:uri="ESRI.ArcGIS.Mapping.OfficeIntegration.PowerPointInfo"/>
  </ds:schemaRefs>
</ds:datastoreItem>
</file>

<file path=customXml/itemProps88.xml><?xml version="1.0" encoding="utf-8"?>
<ds:datastoreItem xmlns:ds="http://schemas.openxmlformats.org/officeDocument/2006/customXml" ds:itemID="{2C1BD756-1F60-42E9-A6A1-E2881D3AD047}">
  <ds:schemaRefs>
    <ds:schemaRef ds:uri="ESRI.ArcGIS.Mapping.OfficeIntegration.PowerPointInfo"/>
  </ds:schemaRefs>
</ds:datastoreItem>
</file>

<file path=customXml/itemProps89.xml><?xml version="1.0" encoding="utf-8"?>
<ds:datastoreItem xmlns:ds="http://schemas.openxmlformats.org/officeDocument/2006/customXml" ds:itemID="{0CB9DBBA-48E9-4778-A2DE-972781EA0EDA}">
  <ds:schemaRefs>
    <ds:schemaRef ds:uri="ESRI.ArcGIS.Mapping.OfficeIntegration.PowerPointInfo"/>
  </ds:schemaRefs>
</ds:datastoreItem>
</file>

<file path=customXml/itemProps90.xml><?xml version="1.0" encoding="utf-8"?>
<ds:datastoreItem xmlns:ds="http://schemas.openxmlformats.org/officeDocument/2006/customXml" ds:itemID="{2F5E891B-A828-481E-9CE4-ACE77F2323C5}">
  <ds:schemaRefs>
    <ds:schemaRef ds:uri="ESRI.ArcGIS.Mapping.OfficeIntegration.PowerPointInfo"/>
  </ds:schemaRefs>
</ds:datastoreItem>
</file>

<file path=customXml/itemProps91.xml><?xml version="1.0" encoding="utf-8"?>
<ds:datastoreItem xmlns:ds="http://schemas.openxmlformats.org/officeDocument/2006/customXml" ds:itemID="{D9440DB8-B7C2-4FA7-9E67-640216515305}">
  <ds:schemaRefs>
    <ds:schemaRef ds:uri="ESRI.ArcGIS.Mapping.OfficeIntegration.PowerPointInfo"/>
  </ds:schemaRefs>
</ds:datastoreItem>
</file>

<file path=customXml/itemProps92.xml><?xml version="1.0" encoding="utf-8"?>
<ds:datastoreItem xmlns:ds="http://schemas.openxmlformats.org/officeDocument/2006/customXml" ds:itemID="{3E99DE58-D753-4CD7-9686-B9B518770085}">
  <ds:schemaRefs>
    <ds:schemaRef ds:uri="ESRI.ArcGIS.Mapping.OfficeIntegration.PowerPointInfo"/>
  </ds:schemaRefs>
</ds:datastoreItem>
</file>

<file path=customXml/itemProps93.xml><?xml version="1.0" encoding="utf-8"?>
<ds:datastoreItem xmlns:ds="http://schemas.openxmlformats.org/officeDocument/2006/customXml" ds:itemID="{941EA579-A309-4520-B600-0B5B82C9153A}">
  <ds:schemaRefs>
    <ds:schemaRef ds:uri="ESRI.ArcGIS.Mapping.OfficeIntegration.PowerPointInfo"/>
  </ds:schemaRefs>
</ds:datastoreItem>
</file>

<file path=customXml/itemProps94.xml><?xml version="1.0" encoding="utf-8"?>
<ds:datastoreItem xmlns:ds="http://schemas.openxmlformats.org/officeDocument/2006/customXml" ds:itemID="{FCD10D59-644C-4F34-84D2-6345EBF3BDBF}">
  <ds:schemaRefs>
    <ds:schemaRef ds:uri="ESRI.ArcGIS.Mapping.OfficeIntegration.PowerPointInfo"/>
  </ds:schemaRefs>
</ds:datastoreItem>
</file>

<file path=customXml/itemProps95.xml><?xml version="1.0" encoding="utf-8"?>
<ds:datastoreItem xmlns:ds="http://schemas.openxmlformats.org/officeDocument/2006/customXml" ds:itemID="{E7776069-A5F8-4DA8-815D-8DF50253B880}">
  <ds:schemaRefs>
    <ds:schemaRef ds:uri="ESRI.ArcGIS.Mapping.OfficeIntegration.PowerPointInfo"/>
  </ds:schemaRefs>
</ds:datastoreItem>
</file>

<file path=customXml/itemProps96.xml><?xml version="1.0" encoding="utf-8"?>
<ds:datastoreItem xmlns:ds="http://schemas.openxmlformats.org/officeDocument/2006/customXml" ds:itemID="{8980B9FC-4C1F-46B2-8C6D-DCC270E52FC8}">
  <ds:schemaRefs>
    <ds:schemaRef ds:uri="ESRI.ArcGIS.Mapping.OfficeIntegration.PowerPointInfo"/>
  </ds:schemaRefs>
</ds:datastoreItem>
</file>

<file path=customXml/itemProps97.xml><?xml version="1.0" encoding="utf-8"?>
<ds:datastoreItem xmlns:ds="http://schemas.openxmlformats.org/officeDocument/2006/customXml" ds:itemID="{779563C4-C751-4119-B12E-568028FE7BA9}">
  <ds:schemaRefs>
    <ds:schemaRef ds:uri="ESRI.ArcGIS.Mapping.OfficeIntegration.PowerPointInfo"/>
  </ds:schemaRefs>
</ds:datastoreItem>
</file>

<file path=customXml/itemProps98.xml><?xml version="1.0" encoding="utf-8"?>
<ds:datastoreItem xmlns:ds="http://schemas.openxmlformats.org/officeDocument/2006/customXml" ds:itemID="{D20027EB-7BAF-4E43-A3C1-142948A02751}">
  <ds:schemaRefs>
    <ds:schemaRef ds:uri="ESRI.ArcGIS.Mapping.OfficeIntegration.PowerPointInfo"/>
  </ds:schemaRefs>
</ds:datastoreItem>
</file>

<file path=customXml/itemProps99.xml><?xml version="1.0" encoding="utf-8"?>
<ds:datastoreItem xmlns:ds="http://schemas.openxmlformats.org/officeDocument/2006/customXml" ds:itemID="{DE2FBB2D-F073-4640-9F16-24E038582FBA}">
  <ds:schemaRefs>
    <ds:schemaRef ds:uri="ESRI.ArcGIS.Mapping.OfficeIntegration.PowerPointInfo"/>
  </ds:schemaRefs>
</ds:datastoreItem>
</file>

<file path=customXml/itemProps100.xml><?xml version="1.0" encoding="utf-8"?>
<ds:datastoreItem xmlns:ds="http://schemas.openxmlformats.org/officeDocument/2006/customXml" ds:itemID="{EDB03BCB-11FD-4DF8-BB8E-2BA045F76A78}">
  <ds:schemaRefs>
    <ds:schemaRef ds:uri="ESRI.ArcGIS.Mapping.OfficeIntegration.PowerPointInfo"/>
  </ds:schemaRefs>
</ds:datastoreItem>
</file>

<file path=customXml/itemProps101.xml><?xml version="1.0" encoding="utf-8"?>
<ds:datastoreItem xmlns:ds="http://schemas.openxmlformats.org/officeDocument/2006/customXml" ds:itemID="{56F77B61-25AB-42F3-BBD3-2B6AEADBCDD2}">
  <ds:schemaRefs>
    <ds:schemaRef ds:uri="ESRI.ArcGIS.Mapping.OfficeIntegration.PowerPointInfo"/>
  </ds:schemaRefs>
</ds:datastoreItem>
</file>

<file path=customXml/itemProps102.xml><?xml version="1.0" encoding="utf-8"?>
<ds:datastoreItem xmlns:ds="http://schemas.openxmlformats.org/officeDocument/2006/customXml" ds:itemID="{B61490B2-8002-4CF0-8CC1-58BD69CFE0ED}">
  <ds:schemaRefs>
    <ds:schemaRef ds:uri="ESRI.ArcGIS.Mapping.OfficeIntegration.PowerPointInfo"/>
  </ds:schemaRefs>
</ds:datastoreItem>
</file>

<file path=customXml/itemProps103.xml><?xml version="1.0" encoding="utf-8"?>
<ds:datastoreItem xmlns:ds="http://schemas.openxmlformats.org/officeDocument/2006/customXml" ds:itemID="{6C381755-B2F2-43D7-8D0A-4F6294393EFF}">
  <ds:schemaRefs>
    <ds:schemaRef ds:uri="ESRI.ArcGIS.Mapping.OfficeIntegration.PowerPointInfo"/>
  </ds:schemaRefs>
</ds:datastoreItem>
</file>

<file path=customXml/itemProps104.xml><?xml version="1.0" encoding="utf-8"?>
<ds:datastoreItem xmlns:ds="http://schemas.openxmlformats.org/officeDocument/2006/customXml" ds:itemID="{1245F682-02A1-4AF9-B71D-00C0746A9A50}">
  <ds:schemaRefs>
    <ds:schemaRef ds:uri="ESRI.ArcGIS.Mapping.OfficeIntegration.PowerPointInfo"/>
  </ds:schemaRefs>
</ds:datastoreItem>
</file>

<file path=customXml/itemProps105.xml><?xml version="1.0" encoding="utf-8"?>
<ds:datastoreItem xmlns:ds="http://schemas.openxmlformats.org/officeDocument/2006/customXml" ds:itemID="{CA57BD02-B3A5-407D-B48D-34E63347CF02}">
  <ds:schemaRefs>
    <ds:schemaRef ds:uri="ESRI.ArcGIS.Mapping.OfficeIntegration.PowerPointInfo"/>
  </ds:schemaRefs>
</ds:datastoreItem>
</file>

<file path=customXml/itemProps106.xml><?xml version="1.0" encoding="utf-8"?>
<ds:datastoreItem xmlns:ds="http://schemas.openxmlformats.org/officeDocument/2006/customXml" ds:itemID="{77306E56-C5D0-4DB9-9217-E40AA1B52112}">
  <ds:schemaRefs>
    <ds:schemaRef ds:uri="ESRI.ArcGIS.Mapping.OfficeIntegration.PowerPointInfo"/>
  </ds:schemaRefs>
</ds:datastoreItem>
</file>

<file path=customXml/itemProps107.xml><?xml version="1.0" encoding="utf-8"?>
<ds:datastoreItem xmlns:ds="http://schemas.openxmlformats.org/officeDocument/2006/customXml" ds:itemID="{B4D426F0-3605-4D63-A7D4-BA7D8D46EBC1}">
  <ds:schemaRefs>
    <ds:schemaRef ds:uri="ESRI.ArcGIS.Mapping.OfficeIntegration.PowerPointInfo"/>
  </ds:schemaRefs>
</ds:datastoreItem>
</file>

<file path=customXml/itemProps108.xml><?xml version="1.0" encoding="utf-8"?>
<ds:datastoreItem xmlns:ds="http://schemas.openxmlformats.org/officeDocument/2006/customXml" ds:itemID="{862B8464-0C7F-42FE-91F8-ACBC3A8B19E4}">
  <ds:schemaRefs>
    <ds:schemaRef ds:uri="ESRI.ArcGIS.Mapping.OfficeIntegration.PowerPointInfo"/>
  </ds:schemaRefs>
</ds:datastoreItem>
</file>

<file path=customXml/itemProps109.xml><?xml version="1.0" encoding="utf-8"?>
<ds:datastoreItem xmlns:ds="http://schemas.openxmlformats.org/officeDocument/2006/customXml" ds:itemID="{00423D9D-56C8-42E2-9035-B403599016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80d19fa2-052e-4600-b297-6d25a1e870bd"/>
    <ds:schemaRef ds:uri="28a02a9a-af41-4212-8621-68df2adcd7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110.xml><?xml version="1.0" encoding="utf-8"?>
<ds:datastoreItem xmlns:ds="http://schemas.openxmlformats.org/officeDocument/2006/customXml" ds:itemID="{1DA990E9-C270-4E71-9C4B-5896C81F0AF7}">
  <ds:schemaRefs>
    <ds:schemaRef ds:uri="ESRI.ArcGIS.Mapping.OfficeIntegration.PowerPointInfo"/>
  </ds:schemaRefs>
</ds:datastoreItem>
</file>

<file path=customXml/itemProps111.xml><?xml version="1.0" encoding="utf-8"?>
<ds:datastoreItem xmlns:ds="http://schemas.openxmlformats.org/officeDocument/2006/customXml" ds:itemID="{F2248D81-F50A-4489-93A7-66D9CFD7A11F}">
  <ds:schemaRefs>
    <ds:schemaRef ds:uri="ESRI.ArcGIS.Mapping.OfficeIntegration.PowerPointInfo"/>
  </ds:schemaRefs>
</ds:datastoreItem>
</file>

<file path=customXml/itemProps112.xml><?xml version="1.0" encoding="utf-8"?>
<ds:datastoreItem xmlns:ds="http://schemas.openxmlformats.org/officeDocument/2006/customXml" ds:itemID="{C8244ABF-D9FC-4A6D-8C66-85C1D98C7214}">
  <ds:schemaRefs>
    <ds:schemaRef ds:uri="ESRI.ArcGIS.Mapping.OfficeIntegration.PowerPointInfo"/>
  </ds:schemaRefs>
</ds:datastoreItem>
</file>

<file path=customXml/itemProps113.xml><?xml version="1.0" encoding="utf-8"?>
<ds:datastoreItem xmlns:ds="http://schemas.openxmlformats.org/officeDocument/2006/customXml" ds:itemID="{DFFFBB79-E938-4F70-A5CF-1DBCCE5259F0}">
  <ds:schemaRefs>
    <ds:schemaRef ds:uri="ESRI.ArcGIS.Mapping.OfficeIntegration.PowerPointInfo"/>
  </ds:schemaRefs>
</ds:datastoreItem>
</file>

<file path=customXml/itemProps114.xml><?xml version="1.0" encoding="utf-8"?>
<ds:datastoreItem xmlns:ds="http://schemas.openxmlformats.org/officeDocument/2006/customXml" ds:itemID="{BD0FA801-9A92-4967-B067-CEB9D0EC56A4}">
  <ds:schemaRefs>
    <ds:schemaRef ds:uri="ESRI.ArcGIS.Mapping.OfficeIntegration.PowerPointInfo"/>
  </ds:schemaRefs>
</ds:datastoreItem>
</file>

<file path=customXml/itemProps115.xml><?xml version="1.0" encoding="utf-8"?>
<ds:datastoreItem xmlns:ds="http://schemas.openxmlformats.org/officeDocument/2006/customXml" ds:itemID="{B26BAC49-85F6-479C-8905-F88D6E03B0F7}">
  <ds:schemaRefs>
    <ds:schemaRef ds:uri="ESRI.ArcGIS.Mapping.OfficeIntegration.PowerPointInfo"/>
  </ds:schemaRefs>
</ds:datastoreItem>
</file>

<file path=customXml/itemProps116.xml><?xml version="1.0" encoding="utf-8"?>
<ds:datastoreItem xmlns:ds="http://schemas.openxmlformats.org/officeDocument/2006/customXml" ds:itemID="{A0FB044A-298E-4716-A5C4-F3710A1F4ED4}">
  <ds:schemaRefs>
    <ds:schemaRef ds:uri="ESRI.ArcGIS.Mapping.OfficeIntegration.PowerPointInfo"/>
  </ds:schemaRefs>
</ds:datastoreItem>
</file>

<file path=customXml/itemProps117.xml><?xml version="1.0" encoding="utf-8"?>
<ds:datastoreItem xmlns:ds="http://schemas.openxmlformats.org/officeDocument/2006/customXml" ds:itemID="{5824D618-41DE-46DC-B8CA-0745DA9960AA}">
  <ds:schemaRefs>
    <ds:schemaRef ds:uri="ESRI.ArcGIS.Mapping.OfficeIntegration.PowerPointInfo"/>
  </ds:schemaRefs>
</ds:datastoreItem>
</file>

<file path=customXml/itemProps118.xml><?xml version="1.0" encoding="utf-8"?>
<ds:datastoreItem xmlns:ds="http://schemas.openxmlformats.org/officeDocument/2006/customXml" ds:itemID="{901A941E-E330-4DF4-8E0E-762575EC6D32}">
  <ds:schemaRefs>
    <ds:schemaRef ds:uri="ESRI.ArcGIS.Mapping.OfficeIntegration.PowerPointInfo"/>
  </ds:schemaRefs>
</ds:datastoreItem>
</file>

<file path=customXml/itemProps119.xml><?xml version="1.0" encoding="utf-8"?>
<ds:datastoreItem xmlns:ds="http://schemas.openxmlformats.org/officeDocument/2006/customXml" ds:itemID="{E4A084B0-4D79-4CD3-9F5E-2B1533ABB657}">
  <ds:schemaRefs>
    <ds:schemaRef ds:uri="ESRI.ArcGIS.Mapping.OfficeIntegration.PowerPointInfo"/>
  </ds:schemaRefs>
</ds:datastoreItem>
</file>

<file path=customXml/itemProps120.xml><?xml version="1.0" encoding="utf-8"?>
<ds:datastoreItem xmlns:ds="http://schemas.openxmlformats.org/officeDocument/2006/customXml" ds:itemID="{6AC102D7-F974-4879-8F2B-895E41477216}">
  <ds:schemaRefs>
    <ds:schemaRef ds:uri="ESRI.ArcGIS.Mapping.OfficeIntegration.PowerPointInfo"/>
  </ds:schemaRefs>
</ds:datastoreItem>
</file>

<file path=customXml/itemProps121.xml><?xml version="1.0" encoding="utf-8"?>
<ds:datastoreItem xmlns:ds="http://schemas.openxmlformats.org/officeDocument/2006/customXml" ds:itemID="{3B4D6391-D9CA-4BA4-ACAB-30F4F2350538}">
  <ds:schemaRefs>
    <ds:schemaRef ds:uri="ESRI.ArcGIS.Mapping.OfficeIntegration.PowerPointInfo"/>
  </ds:schemaRefs>
</ds:datastoreItem>
</file>

<file path=customXml/itemProps122.xml><?xml version="1.0" encoding="utf-8"?>
<ds:datastoreItem xmlns:ds="http://schemas.openxmlformats.org/officeDocument/2006/customXml" ds:itemID="{2367D8C8-500A-470A-8DB9-5E4A46248A28}">
  <ds:schemaRefs>
    <ds:schemaRef ds:uri="ESRI.ArcGIS.Mapping.OfficeIntegration.PowerPointInfo"/>
  </ds:schemaRefs>
</ds:datastoreItem>
</file>

<file path=customXml/itemProps123.xml><?xml version="1.0" encoding="utf-8"?>
<ds:datastoreItem xmlns:ds="http://schemas.openxmlformats.org/officeDocument/2006/customXml" ds:itemID="{935FA2DD-A7EC-45C4-A267-CB2F62ADC5CD}">
  <ds:schemaRefs>
    <ds:schemaRef ds:uri="ESRI.ArcGIS.Mapping.OfficeIntegration.PowerPointInfo"/>
  </ds:schemaRefs>
</ds:datastoreItem>
</file>

<file path=customXml/itemProps124.xml><?xml version="1.0" encoding="utf-8"?>
<ds:datastoreItem xmlns:ds="http://schemas.openxmlformats.org/officeDocument/2006/customXml" ds:itemID="{2CE1E914-0FA4-4DF3-B807-12AB0D283519}">
  <ds:schemaRefs>
    <ds:schemaRef ds:uri="ESRI.ArcGIS.Mapping.OfficeIntegration.PowerPointInfo"/>
  </ds:schemaRefs>
</ds:datastoreItem>
</file>

<file path=customXml/itemProps125.xml><?xml version="1.0" encoding="utf-8"?>
<ds:datastoreItem xmlns:ds="http://schemas.openxmlformats.org/officeDocument/2006/customXml" ds:itemID="{833297B6-3EA0-4A06-BFDF-E6320EA87140}">
  <ds:schemaRefs>
    <ds:schemaRef ds:uri="ESRI.ArcGIS.Mapping.OfficeIntegration.PowerPointInfo"/>
  </ds:schemaRefs>
</ds:datastoreItem>
</file>

<file path=customXml/itemProps126.xml><?xml version="1.0" encoding="utf-8"?>
<ds:datastoreItem xmlns:ds="http://schemas.openxmlformats.org/officeDocument/2006/customXml" ds:itemID="{1EC0D03C-0C32-414C-8189-182DEF98DFA8}">
  <ds:schemaRefs>
    <ds:schemaRef ds:uri="ESRI.ArcGIS.Mapping.OfficeIntegration.PowerPointInfo"/>
  </ds:schemaRefs>
</ds:datastoreItem>
</file>

<file path=customXml/itemProps127.xml><?xml version="1.0" encoding="utf-8"?>
<ds:datastoreItem xmlns:ds="http://schemas.openxmlformats.org/officeDocument/2006/customXml" ds:itemID="{A7EF44CC-7C0B-48C9-9256-3E9EC64FA589}">
  <ds:schemaRefs>
    <ds:schemaRef ds:uri="ESRI.ArcGIS.Mapping.OfficeIntegration.PowerPointInfo"/>
  </ds:schemaRefs>
</ds:datastoreItem>
</file>

<file path=customXml/itemProps128.xml><?xml version="1.0" encoding="utf-8"?>
<ds:datastoreItem xmlns:ds="http://schemas.openxmlformats.org/officeDocument/2006/customXml" ds:itemID="{9D4965DA-30E1-4687-BE92-7D6EFB2C0998}">
  <ds:schemaRefs>
    <ds:schemaRef ds:uri="ESRI.ArcGIS.Mapping.OfficeIntegration.PowerPointInfo"/>
  </ds:schemaRefs>
</ds:datastoreItem>
</file>

<file path=customXml/itemProps129.xml><?xml version="1.0" encoding="utf-8"?>
<ds:datastoreItem xmlns:ds="http://schemas.openxmlformats.org/officeDocument/2006/customXml" ds:itemID="{955E528D-2015-4629-BC7A-2B25ADA03E06}">
  <ds:schemaRefs>
    <ds:schemaRef ds:uri="ESRI.ArcGIS.Mapping.OfficeIntegration.PowerPointInfo"/>
  </ds:schemaRefs>
</ds:datastoreItem>
</file>

<file path=customXml/itemProps130.xml><?xml version="1.0" encoding="utf-8"?>
<ds:datastoreItem xmlns:ds="http://schemas.openxmlformats.org/officeDocument/2006/customXml" ds:itemID="{1A33BE49-D897-4CF4-A2D0-3E66C64D37B5}">
  <ds:schemaRefs>
    <ds:schemaRef ds:uri="ESRI.ArcGIS.Mapping.OfficeIntegration.PowerPointInfo"/>
  </ds:schemaRefs>
</ds:datastoreItem>
</file>

<file path=customXml/itemProps131.xml><?xml version="1.0" encoding="utf-8"?>
<ds:datastoreItem xmlns:ds="http://schemas.openxmlformats.org/officeDocument/2006/customXml" ds:itemID="{E7F3414C-2804-47B8-AFD4-396C7D1FAD8C}">
  <ds:schemaRefs>
    <ds:schemaRef ds:uri="ESRI.ArcGIS.Mapping.OfficeIntegration.PowerPointInfo"/>
  </ds:schemaRefs>
</ds:datastoreItem>
</file>

<file path=customXml/itemProps132.xml><?xml version="1.0" encoding="utf-8"?>
<ds:datastoreItem xmlns:ds="http://schemas.openxmlformats.org/officeDocument/2006/customXml" ds:itemID="{2A8EBD69-5F17-4806-8BD1-F560B5D237FD}">
  <ds:schemaRefs>
    <ds:schemaRef ds:uri="ESRI.ArcGIS.Mapping.OfficeIntegration.PowerPointInfo"/>
  </ds:schemaRefs>
</ds:datastoreItem>
</file>

<file path=customXml/itemProps133.xml><?xml version="1.0" encoding="utf-8"?>
<ds:datastoreItem xmlns:ds="http://schemas.openxmlformats.org/officeDocument/2006/customXml" ds:itemID="{4FE791B7-6F23-4DC0-AAE1-C3D59F2168B3}">
  <ds:schemaRefs>
    <ds:schemaRef ds:uri="ESRI.ArcGIS.Mapping.OfficeIntegration.PowerPointInfo"/>
  </ds:schemaRefs>
</ds:datastoreItem>
</file>

<file path=customXml/itemProps134.xml><?xml version="1.0" encoding="utf-8"?>
<ds:datastoreItem xmlns:ds="http://schemas.openxmlformats.org/officeDocument/2006/customXml" ds:itemID="{63FF7708-E26E-4793-8BF3-3B6BDD3005AC}">
  <ds:schemaRefs>
    <ds:schemaRef ds:uri="ESRI.ArcGIS.Mapping.OfficeIntegration.PowerPointInfo"/>
  </ds:schemaRefs>
</ds:datastoreItem>
</file>

<file path=customXml/itemProps135.xml><?xml version="1.0" encoding="utf-8"?>
<ds:datastoreItem xmlns:ds="http://schemas.openxmlformats.org/officeDocument/2006/customXml" ds:itemID="{80DC40A1-7DCE-4B31-8CC0-7A66C66CC05A}">
  <ds:schemaRefs>
    <ds:schemaRef ds:uri="ESRI.ArcGIS.Mapping.OfficeIntegration.PowerPointInfo"/>
  </ds:schemaRefs>
</ds:datastoreItem>
</file>

<file path=customXml/itemProps136.xml><?xml version="1.0" encoding="utf-8"?>
<ds:datastoreItem xmlns:ds="http://schemas.openxmlformats.org/officeDocument/2006/customXml" ds:itemID="{374C3482-CA5F-413F-8F18-619B13350A36}">
  <ds:schemaRefs>
    <ds:schemaRef ds:uri="ESRI.ArcGIS.Mapping.OfficeIntegration.PowerPointInfo"/>
  </ds:schemaRefs>
</ds:datastoreItem>
</file>

<file path=customXml/itemProps137.xml><?xml version="1.0" encoding="utf-8"?>
<ds:datastoreItem xmlns:ds="http://schemas.openxmlformats.org/officeDocument/2006/customXml" ds:itemID="{1725CB06-23D5-4CD3-B811-B182058D13C9}">
  <ds:schemaRefs>
    <ds:schemaRef ds:uri="ESRI.ArcGIS.Mapping.OfficeIntegration.PowerPointInfo"/>
  </ds:schemaRefs>
</ds:datastoreItem>
</file>

<file path=customXml/itemProps138.xml><?xml version="1.0" encoding="utf-8"?>
<ds:datastoreItem xmlns:ds="http://schemas.openxmlformats.org/officeDocument/2006/customXml" ds:itemID="{DCDA0389-51BD-4579-A712-1615FC12E977}">
  <ds:schemaRefs>
    <ds:schemaRef ds:uri="ESRI.ArcGIS.Mapping.OfficeIntegration.PowerPointInfo"/>
  </ds:schemaRefs>
</ds:datastoreItem>
</file>

<file path=customXml/itemProps139.xml><?xml version="1.0" encoding="utf-8"?>
<ds:datastoreItem xmlns:ds="http://schemas.openxmlformats.org/officeDocument/2006/customXml" ds:itemID="{352FDB35-B60F-4AD6-B391-BAF235D86E1E}">
  <ds:schemaRefs>
    <ds:schemaRef ds:uri="ESRI.ArcGIS.Mapping.OfficeIntegration.PowerPointInfo"/>
  </ds:schemaRefs>
</ds:datastoreItem>
</file>

<file path=customXml/itemProps140.xml><?xml version="1.0" encoding="utf-8"?>
<ds:datastoreItem xmlns:ds="http://schemas.openxmlformats.org/officeDocument/2006/customXml" ds:itemID="{56D5E450-E28E-413C-AF6D-5350883AE668}">
  <ds:schemaRefs>
    <ds:schemaRef ds:uri="ESRI.ArcGIS.Mapping.OfficeIntegration.PowerPointInfo"/>
  </ds:schemaRefs>
</ds:datastoreItem>
</file>

<file path=customXml/itemProps141.xml><?xml version="1.0" encoding="utf-8"?>
<ds:datastoreItem xmlns:ds="http://schemas.openxmlformats.org/officeDocument/2006/customXml" ds:itemID="{9148F6D5-202F-4BAA-A154-08EF3B0B131D}">
  <ds:schemaRefs>
    <ds:schemaRef ds:uri="ESRI.ArcGIS.Mapping.OfficeIntegration.PowerPointInfo"/>
  </ds:schemaRefs>
</ds:datastoreItem>
</file>

<file path=customXml/itemProps142.xml><?xml version="1.0" encoding="utf-8"?>
<ds:datastoreItem xmlns:ds="http://schemas.openxmlformats.org/officeDocument/2006/customXml" ds:itemID="{4B9BA567-1679-4144-BDCD-CB161162A31A}">
  <ds:schemaRefs>
    <ds:schemaRef ds:uri="ESRI.ArcGIS.Mapping.OfficeIntegration.PowerPointInfo"/>
  </ds:schemaRefs>
</ds:datastoreItem>
</file>

<file path=customXml/itemProps143.xml><?xml version="1.0" encoding="utf-8"?>
<ds:datastoreItem xmlns:ds="http://schemas.openxmlformats.org/officeDocument/2006/customXml" ds:itemID="{24C3E941-2F32-4BC5-BB40-043326016CA7}">
  <ds:schemaRefs>
    <ds:schemaRef ds:uri="ESRI.ArcGIS.Mapping.OfficeIntegration.PowerPointInfo"/>
  </ds:schemaRefs>
</ds:datastoreItem>
</file>

<file path=customXml/itemProps144.xml><?xml version="1.0" encoding="utf-8"?>
<ds:datastoreItem xmlns:ds="http://schemas.openxmlformats.org/officeDocument/2006/customXml" ds:itemID="{F9EA5BCC-8D0D-4EED-BB1B-947E9EA01D35}">
  <ds:schemaRefs>
    <ds:schemaRef ds:uri="ESRI.ArcGIS.Mapping.OfficeIntegration.PowerPointInfo"/>
  </ds:schemaRefs>
</ds:datastoreItem>
</file>

<file path=customXml/itemProps145.xml><?xml version="1.0" encoding="utf-8"?>
<ds:datastoreItem xmlns:ds="http://schemas.openxmlformats.org/officeDocument/2006/customXml" ds:itemID="{FD783B42-F8AC-4A38-A367-5B816AAF9783}">
  <ds:schemaRefs>
    <ds:schemaRef ds:uri="ESRI.ArcGIS.Mapping.OfficeIntegration.PowerPointInfo"/>
  </ds:schemaRefs>
</ds:datastoreItem>
</file>

<file path=customXml/itemProps146.xml><?xml version="1.0" encoding="utf-8"?>
<ds:datastoreItem xmlns:ds="http://schemas.openxmlformats.org/officeDocument/2006/customXml" ds:itemID="{DDEFD174-CCB2-4218-8282-E2C235DE9D8C}">
  <ds:schemaRefs>
    <ds:schemaRef ds:uri="ESRI.ArcGIS.Mapping.OfficeIntegration.PowerPointInfo"/>
  </ds:schemaRefs>
</ds:datastoreItem>
</file>

<file path=customXml/itemProps147.xml><?xml version="1.0" encoding="utf-8"?>
<ds:datastoreItem xmlns:ds="http://schemas.openxmlformats.org/officeDocument/2006/customXml" ds:itemID="{B125577B-9C21-43DA-B105-0F34968162E6}">
  <ds:schemaRefs>
    <ds:schemaRef ds:uri="ESRI.ArcGIS.Mapping.OfficeIntegration.PowerPointInfo"/>
  </ds:schemaRefs>
</ds:datastoreItem>
</file>

<file path=customXml/itemProps148.xml><?xml version="1.0" encoding="utf-8"?>
<ds:datastoreItem xmlns:ds="http://schemas.openxmlformats.org/officeDocument/2006/customXml" ds:itemID="{0252570F-69D3-4ABD-AE2D-E6BCD09BF08A}">
  <ds:schemaRefs>
    <ds:schemaRef ds:uri="ESRI.ArcGIS.Mapping.OfficeIntegration.PowerPointInfo"/>
  </ds:schemaRefs>
</ds:datastoreItem>
</file>

<file path=customXml/itemProps149.xml><?xml version="1.0" encoding="utf-8"?>
<ds:datastoreItem xmlns:ds="http://schemas.openxmlformats.org/officeDocument/2006/customXml" ds:itemID="{164E49B4-7BCA-4E94-9519-D2CAA7172A91}">
  <ds:schemaRefs>
    <ds:schemaRef ds:uri="ESRI.ArcGIS.Mapping.OfficeIntegration.PowerPointInfo"/>
  </ds:schemaRefs>
</ds:datastoreItem>
</file>

<file path=customXml/itemProps150.xml><?xml version="1.0" encoding="utf-8"?>
<ds:datastoreItem xmlns:ds="http://schemas.openxmlformats.org/officeDocument/2006/customXml" ds:itemID="{01E6ABDF-076B-447C-BEDE-7C026E58061E}">
  <ds:schemaRefs>
    <ds:schemaRef ds:uri="ESRI.ArcGIS.Mapping.OfficeIntegration.PowerPointInfo"/>
  </ds:schemaRefs>
</ds:datastoreItem>
</file>

<file path=customXml/itemProps151.xml><?xml version="1.0" encoding="utf-8"?>
<ds:datastoreItem xmlns:ds="http://schemas.openxmlformats.org/officeDocument/2006/customXml" ds:itemID="{CD965914-D839-4415-97D5-78AD13B84676}">
  <ds:schemaRefs>
    <ds:schemaRef ds:uri="ESRI.ArcGIS.Mapping.OfficeIntegration.PowerPointInfo"/>
  </ds:schemaRefs>
</ds:datastoreItem>
</file>

<file path=customXml/itemProps152.xml><?xml version="1.0" encoding="utf-8"?>
<ds:datastoreItem xmlns:ds="http://schemas.openxmlformats.org/officeDocument/2006/customXml" ds:itemID="{E5C1749A-783E-4477-9BDC-B4C0EC91CA22}">
  <ds:schemaRefs>
    <ds:schemaRef ds:uri="ESRI.ArcGIS.Mapping.OfficeIntegration.PowerPointInfo"/>
  </ds:schemaRefs>
</ds:datastoreItem>
</file>

<file path=customXml/itemProps153.xml><?xml version="1.0" encoding="utf-8"?>
<ds:datastoreItem xmlns:ds="http://schemas.openxmlformats.org/officeDocument/2006/customXml" ds:itemID="{FDDAAFC6-87CC-4109-B518-B9F15152F3B5}">
  <ds:schemaRefs>
    <ds:schemaRef ds:uri="ESRI.ArcGIS.Mapping.OfficeIntegration.PowerPointInfo"/>
  </ds:schemaRefs>
</ds:datastoreItem>
</file>

<file path=customXml/itemProps154.xml><?xml version="1.0" encoding="utf-8"?>
<ds:datastoreItem xmlns:ds="http://schemas.openxmlformats.org/officeDocument/2006/customXml" ds:itemID="{8A72DFED-3072-4730-A5B9-6151B9462842}">
  <ds:schemaRefs>
    <ds:schemaRef ds:uri="ESRI.ArcGIS.Mapping.OfficeIntegration.PowerPointInfo"/>
  </ds:schemaRefs>
</ds:datastoreItem>
</file>

<file path=customXml/itemProps155.xml><?xml version="1.0" encoding="utf-8"?>
<ds:datastoreItem xmlns:ds="http://schemas.openxmlformats.org/officeDocument/2006/customXml" ds:itemID="{CD8A8056-09EA-44C4-A82F-5AB380C73EA1}">
  <ds:schemaRefs>
    <ds:schemaRef ds:uri="ESRI.ArcGIS.Mapping.OfficeIntegration.PowerPointInfo"/>
  </ds:schemaRefs>
</ds:datastoreItem>
</file>

<file path=customXml/itemProps156.xml><?xml version="1.0" encoding="utf-8"?>
<ds:datastoreItem xmlns:ds="http://schemas.openxmlformats.org/officeDocument/2006/customXml" ds:itemID="{8C1EB0CE-463D-4D3A-91FE-E86762A35E97}">
  <ds:schemaRefs>
    <ds:schemaRef ds:uri="ESRI.ArcGIS.Mapping.OfficeIntegration.PowerPointInfo"/>
  </ds:schemaRefs>
</ds:datastoreItem>
</file>

<file path=customXml/itemProps157.xml><?xml version="1.0" encoding="utf-8"?>
<ds:datastoreItem xmlns:ds="http://schemas.openxmlformats.org/officeDocument/2006/customXml" ds:itemID="{49E5BA5C-676B-45F6-A136-FA6D54D9DF9C}">
  <ds:schemaRefs>
    <ds:schemaRef ds:uri="ESRI.ArcGIS.Mapping.OfficeIntegration.PowerPointInfo"/>
  </ds:schemaRefs>
</ds:datastoreItem>
</file>

<file path=customXml/itemProps158.xml><?xml version="1.0" encoding="utf-8"?>
<ds:datastoreItem xmlns:ds="http://schemas.openxmlformats.org/officeDocument/2006/customXml" ds:itemID="{4DF98E1F-C212-4B4D-A2C5-F03FE873B320}">
  <ds:schemaRefs>
    <ds:schemaRef ds:uri="ESRI.ArcGIS.Mapping.OfficeIntegration.PowerPointInfo"/>
  </ds:schemaRefs>
</ds:datastoreItem>
</file>

<file path=customXml/itemProps159.xml><?xml version="1.0" encoding="utf-8"?>
<ds:datastoreItem xmlns:ds="http://schemas.openxmlformats.org/officeDocument/2006/customXml" ds:itemID="{B9DAA289-EC27-46FE-9D27-23545C826D91}">
  <ds:schemaRefs>
    <ds:schemaRef ds:uri="ESRI.ArcGIS.Mapping.OfficeIntegration.PowerPointInfo"/>
  </ds:schemaRefs>
</ds:datastoreItem>
</file>

<file path=customXml/itemProps160.xml><?xml version="1.0" encoding="utf-8"?>
<ds:datastoreItem xmlns:ds="http://schemas.openxmlformats.org/officeDocument/2006/customXml" ds:itemID="{74217D2E-A80A-4F4F-BA5F-503962D34F33}">
  <ds:schemaRefs>
    <ds:schemaRef ds:uri="ESRI.ArcGIS.Mapping.OfficeIntegration.PowerPointInfo"/>
  </ds:schemaRefs>
</ds:datastoreItem>
</file>

<file path=customXml/itemProps161.xml><?xml version="1.0" encoding="utf-8"?>
<ds:datastoreItem xmlns:ds="http://schemas.openxmlformats.org/officeDocument/2006/customXml" ds:itemID="{612DA52D-D26C-4CA3-9391-6C0B8D178DB1}">
  <ds:schemaRefs>
    <ds:schemaRef ds:uri="ESRI.ArcGIS.Mapping.OfficeIntegration.PowerPointInfo"/>
  </ds:schemaRefs>
</ds:datastoreItem>
</file>

<file path=customXml/itemProps162.xml><?xml version="1.0" encoding="utf-8"?>
<ds:datastoreItem xmlns:ds="http://schemas.openxmlformats.org/officeDocument/2006/customXml" ds:itemID="{5484CE67-6974-4C2E-BC94-8DC868B01950}">
  <ds:schemaRefs>
    <ds:schemaRef ds:uri="ESRI.ArcGIS.Mapping.OfficeIntegration.PowerPointInfo"/>
  </ds:schemaRefs>
</ds:datastoreItem>
</file>

<file path=customXml/itemProps163.xml><?xml version="1.0" encoding="utf-8"?>
<ds:datastoreItem xmlns:ds="http://schemas.openxmlformats.org/officeDocument/2006/customXml" ds:itemID="{7BCA27C6-6AF8-425F-8611-AADCE2777C5F}">
  <ds:schemaRefs>
    <ds:schemaRef ds:uri="ESRI.ArcGIS.Mapping.OfficeIntegration.PowerPointInfo"/>
  </ds:schemaRefs>
</ds:datastoreItem>
</file>

<file path=customXml/itemProps164.xml><?xml version="1.0" encoding="utf-8"?>
<ds:datastoreItem xmlns:ds="http://schemas.openxmlformats.org/officeDocument/2006/customXml" ds:itemID="{7238D8ED-E05C-44DA-988B-DF3C622FEDBC}">
  <ds:schemaRefs>
    <ds:schemaRef ds:uri="ESRI.ArcGIS.Mapping.OfficeIntegration.PowerPointInfo"/>
  </ds:schemaRefs>
</ds:datastoreItem>
</file>

<file path=customXml/itemProps165.xml><?xml version="1.0" encoding="utf-8"?>
<ds:datastoreItem xmlns:ds="http://schemas.openxmlformats.org/officeDocument/2006/customXml" ds:itemID="{48BD787F-0934-4767-B656-097CD36B9FFE}">
  <ds:schemaRefs>
    <ds:schemaRef ds:uri="ESRI.ArcGIS.Mapping.OfficeIntegration.PowerPointInfo"/>
  </ds:schemaRefs>
</ds:datastoreItem>
</file>

<file path=customXml/itemProps166.xml><?xml version="1.0" encoding="utf-8"?>
<ds:datastoreItem xmlns:ds="http://schemas.openxmlformats.org/officeDocument/2006/customXml" ds:itemID="{46BD10D8-1FD3-4269-8324-83E1D96EA273}">
  <ds:schemaRefs>
    <ds:schemaRef ds:uri="ESRI.ArcGIS.Mapping.OfficeIntegration.PowerPointInfo"/>
  </ds:schemaRefs>
</ds:datastoreItem>
</file>

<file path=customXml/itemProps167.xml><?xml version="1.0" encoding="utf-8"?>
<ds:datastoreItem xmlns:ds="http://schemas.openxmlformats.org/officeDocument/2006/customXml" ds:itemID="{88E4D3A3-55BE-42FD-B423-DDEA7E64609D}">
  <ds:schemaRefs>
    <ds:schemaRef ds:uri="ESRI.ArcGIS.Mapping.OfficeIntegration.PowerPointInfo"/>
  </ds:schemaRefs>
</ds:datastoreItem>
</file>

<file path=customXml/itemProps168.xml><?xml version="1.0" encoding="utf-8"?>
<ds:datastoreItem xmlns:ds="http://schemas.openxmlformats.org/officeDocument/2006/customXml" ds:itemID="{6DE93BDF-0B26-45DA-8EB0-D56B1348D3CD}">
  <ds:schemaRefs>
    <ds:schemaRef ds:uri="ESRI.ArcGIS.Mapping.OfficeIntegration.PowerPointInfo"/>
  </ds:schemaRefs>
</ds:datastoreItem>
</file>

<file path=customXml/itemProps169.xml><?xml version="1.0" encoding="utf-8"?>
<ds:datastoreItem xmlns:ds="http://schemas.openxmlformats.org/officeDocument/2006/customXml" ds:itemID="{19B44BF2-5835-46D7-B49F-5E8E87D21E52}">
  <ds:schemaRefs>
    <ds:schemaRef ds:uri="ESRI.ArcGIS.Mapping.OfficeIntegration.PowerPointInfo"/>
  </ds:schemaRefs>
</ds:datastoreItem>
</file>

<file path=customXml/itemProps170.xml><?xml version="1.0" encoding="utf-8"?>
<ds:datastoreItem xmlns:ds="http://schemas.openxmlformats.org/officeDocument/2006/customXml" ds:itemID="{82BE5FAA-4646-463B-A65F-A7F58BA8C3B2}">
  <ds:schemaRefs>
    <ds:schemaRef ds:uri="ESRI.ArcGIS.Mapping.OfficeIntegration.PowerPointInfo"/>
  </ds:schemaRefs>
</ds:datastoreItem>
</file>

<file path=customXml/itemProps171.xml><?xml version="1.0" encoding="utf-8"?>
<ds:datastoreItem xmlns:ds="http://schemas.openxmlformats.org/officeDocument/2006/customXml" ds:itemID="{A361812D-CC54-49F2-86A1-0D0ABCB07071}">
  <ds:schemaRefs>
    <ds:schemaRef ds:uri="ESRI.ArcGIS.Mapping.OfficeIntegration.PowerPointInfo"/>
  </ds:schemaRefs>
</ds:datastoreItem>
</file>

<file path=customXml/itemProps172.xml><?xml version="1.0" encoding="utf-8"?>
<ds:datastoreItem xmlns:ds="http://schemas.openxmlformats.org/officeDocument/2006/customXml" ds:itemID="{56576CB1-B74A-4066-A3C1-0C45EB84FD28}">
  <ds:schemaRefs>
    <ds:schemaRef ds:uri="ESRI.ArcGIS.Mapping.OfficeIntegration.PowerPointInfo"/>
  </ds:schemaRefs>
</ds:datastoreItem>
</file>

<file path=customXml/itemProps173.xml><?xml version="1.0" encoding="utf-8"?>
<ds:datastoreItem xmlns:ds="http://schemas.openxmlformats.org/officeDocument/2006/customXml" ds:itemID="{5E088747-122E-4DEF-8CF5-69AD595E95CF}">
  <ds:schemaRefs>
    <ds:schemaRef ds:uri="ESRI.ArcGIS.Mapping.OfficeIntegration.PowerPointInfo"/>
  </ds:schemaRefs>
</ds:datastoreItem>
</file>

<file path=customXml/itemProps174.xml><?xml version="1.0" encoding="utf-8"?>
<ds:datastoreItem xmlns:ds="http://schemas.openxmlformats.org/officeDocument/2006/customXml" ds:itemID="{272C67A2-BB89-479A-93A4-ABB8051FB58A}">
  <ds:schemaRefs>
    <ds:schemaRef ds:uri="ESRI.ArcGIS.Mapping.OfficeIntegration.PowerPointInfo"/>
  </ds:schemaRefs>
</ds:datastoreItem>
</file>

<file path=customXml/itemProps175.xml><?xml version="1.0" encoding="utf-8"?>
<ds:datastoreItem xmlns:ds="http://schemas.openxmlformats.org/officeDocument/2006/customXml" ds:itemID="{33A4FCE2-9392-481E-87A8-6B022AFC19F0}">
  <ds:schemaRefs>
    <ds:schemaRef ds:uri="ESRI.ArcGIS.Mapping.OfficeIntegration.PowerPointInfo"/>
  </ds:schemaRefs>
</ds:datastoreItem>
</file>

<file path=customXml/itemProps176.xml><?xml version="1.0" encoding="utf-8"?>
<ds:datastoreItem xmlns:ds="http://schemas.openxmlformats.org/officeDocument/2006/customXml" ds:itemID="{7D7F7D54-37BD-4128-B99D-72A536D62E26}">
  <ds:schemaRefs>
    <ds:schemaRef ds:uri="ESRI.ArcGIS.Mapping.OfficeIntegration.PowerPointInfo"/>
  </ds:schemaRefs>
</ds:datastoreItem>
</file>

<file path=customXml/itemProps177.xml><?xml version="1.0" encoding="utf-8"?>
<ds:datastoreItem xmlns:ds="http://schemas.openxmlformats.org/officeDocument/2006/customXml" ds:itemID="{8DF9B532-128F-4102-BA7D-062C60143C2A}">
  <ds:schemaRefs>
    <ds:schemaRef ds:uri="ESRI.ArcGIS.Mapping.OfficeIntegration.PowerPointInfo"/>
  </ds:schemaRefs>
</ds:datastoreItem>
</file>

<file path=customXml/itemProps178.xml><?xml version="1.0" encoding="utf-8"?>
<ds:datastoreItem xmlns:ds="http://schemas.openxmlformats.org/officeDocument/2006/customXml" ds:itemID="{45FF3279-D858-473A-B6FA-298B8F8A1883}">
  <ds:schemaRefs>
    <ds:schemaRef ds:uri="ESRI.ArcGIS.Mapping.OfficeIntegration.PowerPointInfo"/>
  </ds:schemaRefs>
</ds:datastoreItem>
</file>

<file path=customXml/itemProps179.xml><?xml version="1.0" encoding="utf-8"?>
<ds:datastoreItem xmlns:ds="http://schemas.openxmlformats.org/officeDocument/2006/customXml" ds:itemID="{48C495D1-133D-43F8-997C-22F26387ADCD}">
  <ds:schemaRefs>
    <ds:schemaRef ds:uri="ESRI.ArcGIS.Mapping.OfficeIntegration.PowerPointInfo"/>
  </ds:schemaRefs>
</ds:datastoreItem>
</file>

<file path=customXml/itemProps180.xml><?xml version="1.0" encoding="utf-8"?>
<ds:datastoreItem xmlns:ds="http://schemas.openxmlformats.org/officeDocument/2006/customXml" ds:itemID="{97119312-BEBC-4DE8-8097-8A47EFDF5B6A}">
  <ds:schemaRefs>
    <ds:schemaRef ds:uri="ESRI.ArcGIS.Mapping.OfficeIntegration.PowerPointInfo"/>
  </ds:schemaRefs>
</ds:datastoreItem>
</file>

<file path=customXml/itemProps181.xml><?xml version="1.0" encoding="utf-8"?>
<ds:datastoreItem xmlns:ds="http://schemas.openxmlformats.org/officeDocument/2006/customXml" ds:itemID="{2A207DAB-6C1A-4235-A9EC-581097BC6549}">
  <ds:schemaRefs>
    <ds:schemaRef ds:uri="ESRI.ArcGIS.Mapping.OfficeIntegration.PowerPointInfo"/>
  </ds:schemaRefs>
</ds:datastoreItem>
</file>

<file path=customXml/itemProps182.xml><?xml version="1.0" encoding="utf-8"?>
<ds:datastoreItem xmlns:ds="http://schemas.openxmlformats.org/officeDocument/2006/customXml" ds:itemID="{9D046BF9-E5A7-4C5F-A1BB-A5BC20A79F1B}">
  <ds:schemaRefs>
    <ds:schemaRef ds:uri="ESRI.ArcGIS.Mapping.OfficeIntegration.PowerPointInfo"/>
  </ds:schemaRefs>
</ds:datastoreItem>
</file>

<file path=customXml/itemProps183.xml><?xml version="1.0" encoding="utf-8"?>
<ds:datastoreItem xmlns:ds="http://schemas.openxmlformats.org/officeDocument/2006/customXml" ds:itemID="{649442E4-DA1A-41C4-ADA9-1CE9DCF82171}">
  <ds:schemaRefs>
    <ds:schemaRef ds:uri="ESRI.ArcGIS.Mapping.OfficeIntegration.PowerPointInfo"/>
  </ds:schemaRefs>
</ds:datastoreItem>
</file>

<file path=customXml/itemProps184.xml><?xml version="1.0" encoding="utf-8"?>
<ds:datastoreItem xmlns:ds="http://schemas.openxmlformats.org/officeDocument/2006/customXml" ds:itemID="{8CF65365-EF8B-4D57-8709-B8B0D8818273}">
  <ds:schemaRefs>
    <ds:schemaRef ds:uri="ESRI.ArcGIS.Mapping.OfficeIntegration.PowerPointInfo"/>
  </ds:schemaRefs>
</ds:datastoreItem>
</file>

<file path=customXml/itemProps185.xml><?xml version="1.0" encoding="utf-8"?>
<ds:datastoreItem xmlns:ds="http://schemas.openxmlformats.org/officeDocument/2006/customXml" ds:itemID="{D2B54FA1-2D22-436F-8D01-63362E3A9110}">
  <ds:schemaRefs>
    <ds:schemaRef ds:uri="ESRI.ArcGIS.Mapping.OfficeIntegration.PowerPointInfo"/>
  </ds:schemaRefs>
</ds:datastoreItem>
</file>

<file path=customXml/itemProps186.xml><?xml version="1.0" encoding="utf-8"?>
<ds:datastoreItem xmlns:ds="http://schemas.openxmlformats.org/officeDocument/2006/customXml" ds:itemID="{D6454204-0ABC-43E5-867B-70B3990CC0AE}">
  <ds:schemaRefs>
    <ds:schemaRef ds:uri="ESRI.ArcGIS.Mapping.OfficeIntegration.PowerPointInfo"/>
  </ds:schemaRefs>
</ds:datastoreItem>
</file>

<file path=customXml/itemProps187.xml><?xml version="1.0" encoding="utf-8"?>
<ds:datastoreItem xmlns:ds="http://schemas.openxmlformats.org/officeDocument/2006/customXml" ds:itemID="{D8830F68-726E-4E59-B171-D489D6A67E5F}">
  <ds:schemaRefs>
    <ds:schemaRef ds:uri="ESRI.ArcGIS.Mapping.OfficeIntegration.PowerPointInfo"/>
  </ds:schemaRefs>
</ds:datastoreItem>
</file>

<file path=customXml/itemProps188.xml><?xml version="1.0" encoding="utf-8"?>
<ds:datastoreItem xmlns:ds="http://schemas.openxmlformats.org/officeDocument/2006/customXml" ds:itemID="{908CC0F2-FE79-4B28-A373-EC9A77566EA8}">
  <ds:schemaRefs>
    <ds:schemaRef ds:uri="ESRI.ArcGIS.Mapping.OfficeIntegration.PowerPointInfo"/>
  </ds:schemaRefs>
</ds:datastoreItem>
</file>

<file path=customXml/itemProps189.xml><?xml version="1.0" encoding="utf-8"?>
<ds:datastoreItem xmlns:ds="http://schemas.openxmlformats.org/officeDocument/2006/customXml" ds:itemID="{944CE639-FE63-4C9A-B9B9-53F0EEC51195}">
  <ds:schemaRefs>
    <ds:schemaRef ds:uri="ESRI.ArcGIS.Mapping.OfficeIntegration.PowerPointInfo"/>
  </ds:schemaRefs>
</ds:datastoreItem>
</file>

<file path=customXml/itemProps190.xml><?xml version="1.0" encoding="utf-8"?>
<ds:datastoreItem xmlns:ds="http://schemas.openxmlformats.org/officeDocument/2006/customXml" ds:itemID="{14D29339-F534-4021-A9F6-3CEA8274006A}">
  <ds:schemaRefs>
    <ds:schemaRef ds:uri="ESRI.ArcGIS.Mapping.OfficeIntegration.PowerPointInfo"/>
  </ds:schemaRefs>
</ds:datastoreItem>
</file>

<file path=customXml/itemProps191.xml><?xml version="1.0" encoding="utf-8"?>
<ds:datastoreItem xmlns:ds="http://schemas.openxmlformats.org/officeDocument/2006/customXml" ds:itemID="{6E56AA08-719E-4658-AC0C-4849A2537F97}">
  <ds:schemaRefs>
    <ds:schemaRef ds:uri="ESRI.ArcGIS.Mapping.OfficeIntegration.PowerPointInfo"/>
  </ds:schemaRefs>
</ds:datastoreItem>
</file>

<file path=customXml/itemProps192.xml><?xml version="1.0" encoding="utf-8"?>
<ds:datastoreItem xmlns:ds="http://schemas.openxmlformats.org/officeDocument/2006/customXml" ds:itemID="{00438C0F-B056-457D-A03E-3988446163E2}">
  <ds:schemaRefs>
    <ds:schemaRef ds:uri="ESRI.ArcGIS.Mapping.OfficeIntegration.PowerPointInfo"/>
  </ds:schemaRefs>
</ds:datastoreItem>
</file>

<file path=customXml/itemProps193.xml><?xml version="1.0" encoding="utf-8"?>
<ds:datastoreItem xmlns:ds="http://schemas.openxmlformats.org/officeDocument/2006/customXml" ds:itemID="{596B7F8E-9E92-4620-8C8C-7B092CF33598}">
  <ds:schemaRefs>
    <ds:schemaRef ds:uri="ESRI.ArcGIS.Mapping.OfficeIntegration.PowerPointInfo"/>
  </ds:schemaRefs>
</ds:datastoreItem>
</file>

<file path=customXml/itemProps194.xml><?xml version="1.0" encoding="utf-8"?>
<ds:datastoreItem xmlns:ds="http://schemas.openxmlformats.org/officeDocument/2006/customXml" ds:itemID="{EA2CBB59-2CF1-46CF-BA14-95264631CCB2}">
  <ds:schemaRefs>
    <ds:schemaRef ds:uri="ESRI.ArcGIS.Mapping.OfficeIntegration.PowerPointInfo"/>
  </ds:schemaRefs>
</ds:datastoreItem>
</file>

<file path=customXml/itemProps195.xml><?xml version="1.0" encoding="utf-8"?>
<ds:datastoreItem xmlns:ds="http://schemas.openxmlformats.org/officeDocument/2006/customXml" ds:itemID="{D45B7A29-7580-4847-B538-8F3CAEE2F4E9}">
  <ds:schemaRefs>
    <ds:schemaRef ds:uri="ESRI.ArcGIS.Mapping.OfficeIntegration.PowerPointInfo"/>
  </ds:schemaRefs>
</ds:datastoreItem>
</file>

<file path=customXml/itemProps196.xml><?xml version="1.0" encoding="utf-8"?>
<ds:datastoreItem xmlns:ds="http://schemas.openxmlformats.org/officeDocument/2006/customXml" ds:itemID="{BE87F940-B93F-498A-B449-A65311136CEC}">
  <ds:schemaRefs>
    <ds:schemaRef ds:uri="ESRI.ArcGIS.Mapping.OfficeIntegration.PowerPointInfo"/>
  </ds:schemaRefs>
</ds:datastoreItem>
</file>

<file path=customXml/itemProps197.xml><?xml version="1.0" encoding="utf-8"?>
<ds:datastoreItem xmlns:ds="http://schemas.openxmlformats.org/officeDocument/2006/customXml" ds:itemID="{5158DF89-F81A-44C5-ADB5-F942D9047FAC}">
  <ds:schemaRefs>
    <ds:schemaRef ds:uri="ESRI.ArcGIS.Mapping.OfficeIntegration.PowerPointInfo"/>
  </ds:schemaRefs>
</ds:datastoreItem>
</file>

<file path=customXml/itemProps198.xml><?xml version="1.0" encoding="utf-8"?>
<ds:datastoreItem xmlns:ds="http://schemas.openxmlformats.org/officeDocument/2006/customXml" ds:itemID="{56CFF2F6-F0FC-4AE6-A5EE-1A028A8347BF}">
  <ds:schemaRefs>
    <ds:schemaRef ds:uri="ESRI.ArcGIS.Mapping.OfficeIntegration.PowerPointInfo"/>
  </ds:schemaRefs>
</ds:datastoreItem>
</file>

<file path=customXml/itemProps199.xml><?xml version="1.0" encoding="utf-8"?>
<ds:datastoreItem xmlns:ds="http://schemas.openxmlformats.org/officeDocument/2006/customXml" ds:itemID="{9674DECC-70AD-4F4D-A2C4-3DC14F22B766}">
  <ds:schemaRefs>
    <ds:schemaRef ds:uri="ESRI.ArcGIS.Mapping.OfficeIntegration.PowerPointInfo"/>
  </ds:schemaRefs>
</ds:datastoreItem>
</file>

<file path=customXml/itemProps200.xml><?xml version="1.0" encoding="utf-8"?>
<ds:datastoreItem xmlns:ds="http://schemas.openxmlformats.org/officeDocument/2006/customXml" ds:itemID="{13DDC081-9165-4636-A804-4C86E1319700}">
  <ds:schemaRefs>
    <ds:schemaRef ds:uri="ESRI.ArcGIS.Mapping.OfficeIntegration.PowerPointInfo"/>
  </ds:schemaRefs>
</ds:datastoreItem>
</file>

<file path=customXml/itemProps201.xml><?xml version="1.0" encoding="utf-8"?>
<ds:datastoreItem xmlns:ds="http://schemas.openxmlformats.org/officeDocument/2006/customXml" ds:itemID="{988E5A0F-5D7E-47AD-B54A-B9ABD99BD235}">
  <ds:schemaRefs>
    <ds:schemaRef ds:uri="ESRI.ArcGIS.Mapping.OfficeIntegration.PowerPointInfo"/>
  </ds:schemaRefs>
</ds:datastoreItem>
</file>

<file path=customXml/itemProps202.xml><?xml version="1.0" encoding="utf-8"?>
<ds:datastoreItem xmlns:ds="http://schemas.openxmlformats.org/officeDocument/2006/customXml" ds:itemID="{F83ED9BF-A108-48A2-B029-BEF541135031}">
  <ds:schemaRefs>
    <ds:schemaRef ds:uri="ESRI.ArcGIS.Mapping.OfficeIntegration.PowerPointInfo"/>
  </ds:schemaRefs>
</ds:datastoreItem>
</file>

<file path=customXml/itemProps203.xml><?xml version="1.0" encoding="utf-8"?>
<ds:datastoreItem xmlns:ds="http://schemas.openxmlformats.org/officeDocument/2006/customXml" ds:itemID="{CD285D05-7227-4E36-A7EF-E4A5D0CDE92D}">
  <ds:schemaRefs>
    <ds:schemaRef ds:uri="ESRI.ArcGIS.Mapping.OfficeIntegration.PowerPointInfo"/>
  </ds:schemaRefs>
</ds:datastoreItem>
</file>

<file path=customXml/itemProps204.xml><?xml version="1.0" encoding="utf-8"?>
<ds:datastoreItem xmlns:ds="http://schemas.openxmlformats.org/officeDocument/2006/customXml" ds:itemID="{93B47217-343B-4C8C-ACFA-A8D2EA8E280A}">
  <ds:schemaRefs>
    <ds:schemaRef ds:uri="ESRI.ArcGIS.Mapping.OfficeIntegration.PowerPointInfo"/>
  </ds:schemaRefs>
</ds:datastoreItem>
</file>

<file path=customXml/itemProps205.xml><?xml version="1.0" encoding="utf-8"?>
<ds:datastoreItem xmlns:ds="http://schemas.openxmlformats.org/officeDocument/2006/customXml" ds:itemID="{12E15EBB-2173-495A-81D3-D12DEE9B35A3}">
  <ds:schemaRefs>
    <ds:schemaRef ds:uri="ESRI.ArcGIS.Mapping.OfficeIntegration.PowerPointInfo"/>
  </ds:schemaRefs>
</ds:datastoreItem>
</file>

<file path=customXml/itemProps206.xml><?xml version="1.0" encoding="utf-8"?>
<ds:datastoreItem xmlns:ds="http://schemas.openxmlformats.org/officeDocument/2006/customXml" ds:itemID="{C1445407-89CE-422B-AD7E-D74716926AAD}">
  <ds:schemaRefs>
    <ds:schemaRef ds:uri="ESRI.ArcGIS.Mapping.OfficeIntegration.PowerPointInfo"/>
  </ds:schemaRefs>
</ds:datastoreItem>
</file>

<file path=customXml/itemProps207.xml><?xml version="1.0" encoding="utf-8"?>
<ds:datastoreItem xmlns:ds="http://schemas.openxmlformats.org/officeDocument/2006/customXml" ds:itemID="{C2F5592E-43CD-4D35-AAE0-DA8DEB0C048F}">
  <ds:schemaRefs>
    <ds:schemaRef ds:uri="ESRI.ArcGIS.Mapping.OfficeIntegration.PowerPointInfo"/>
  </ds:schemaRefs>
</ds:datastoreItem>
</file>

<file path=customXml/itemProps208.xml><?xml version="1.0" encoding="utf-8"?>
<ds:datastoreItem xmlns:ds="http://schemas.openxmlformats.org/officeDocument/2006/customXml" ds:itemID="{5F43BA77-CC0D-4124-8881-61257E433734}">
  <ds:schemaRefs>
    <ds:schemaRef ds:uri="ESRI.ArcGIS.Mapping.OfficeIntegration.PowerPointInfo"/>
  </ds:schemaRefs>
</ds:datastoreItem>
</file>

<file path=customXml/itemProps209.xml><?xml version="1.0" encoding="utf-8"?>
<ds:datastoreItem xmlns:ds="http://schemas.openxmlformats.org/officeDocument/2006/customXml" ds:itemID="{CCDF34BA-6BB9-47FC-822C-0C76CEDDEF49}">
  <ds:schemaRefs>
    <ds:schemaRef ds:uri="ESRI.ArcGIS.Mapping.OfficeIntegration.PowerPointInfo"/>
  </ds:schemaRefs>
</ds:datastoreItem>
</file>

<file path=customXml/itemProps210.xml><?xml version="1.0" encoding="utf-8"?>
<ds:datastoreItem xmlns:ds="http://schemas.openxmlformats.org/officeDocument/2006/customXml" ds:itemID="{24B426E1-B955-46AE-BD60-CF408E10C579}">
  <ds:schemaRefs>
    <ds:schemaRef ds:uri="ESRI.ArcGIS.Mapping.OfficeIntegration.PowerPointInfo"/>
  </ds:schemaRefs>
</ds:datastoreItem>
</file>

<file path=customXml/itemProps211.xml><?xml version="1.0" encoding="utf-8"?>
<ds:datastoreItem xmlns:ds="http://schemas.openxmlformats.org/officeDocument/2006/customXml" ds:itemID="{05CD5565-A303-4D1F-B61C-04360B416560}">
  <ds:schemaRefs>
    <ds:schemaRef ds:uri="ESRI.ArcGIS.Mapping.OfficeIntegration.PowerPointInfo"/>
  </ds:schemaRefs>
</ds:datastoreItem>
</file>

<file path=customXml/itemProps212.xml><?xml version="1.0" encoding="utf-8"?>
<ds:datastoreItem xmlns:ds="http://schemas.openxmlformats.org/officeDocument/2006/customXml" ds:itemID="{8BE41E27-3B7D-4161-B74A-1A9460001819}">
  <ds:schemaRefs>
    <ds:schemaRef ds:uri="ESRI.ArcGIS.Mapping.OfficeIntegration.PowerPointInfo"/>
  </ds:schemaRefs>
</ds:datastoreItem>
</file>

<file path=customXml/itemProps213.xml><?xml version="1.0" encoding="utf-8"?>
<ds:datastoreItem xmlns:ds="http://schemas.openxmlformats.org/officeDocument/2006/customXml" ds:itemID="{4CA9551A-3E14-4373-B606-7E5C8DDF5296}">
  <ds:schemaRefs>
    <ds:schemaRef ds:uri="ESRI.ArcGIS.Mapping.OfficeIntegration.PowerPointInfo"/>
  </ds:schemaRefs>
</ds:datastoreItem>
</file>

<file path=customXml/itemProps214.xml><?xml version="1.0" encoding="utf-8"?>
<ds:datastoreItem xmlns:ds="http://schemas.openxmlformats.org/officeDocument/2006/customXml" ds:itemID="{69DCC3A4-BF64-4C96-9BEE-8D9B621A9F53}">
  <ds:schemaRefs>
    <ds:schemaRef ds:uri="ESRI.ArcGIS.Mapping.OfficeIntegration.PowerPointInfo"/>
  </ds:schemaRefs>
</ds:datastoreItem>
</file>

<file path=customXml/itemProps215.xml><?xml version="1.0" encoding="utf-8"?>
<ds:datastoreItem xmlns:ds="http://schemas.openxmlformats.org/officeDocument/2006/customXml" ds:itemID="{43C72FF9-5FF9-43A7-ADCB-47E24D8B4EDE}">
  <ds:schemaRefs>
    <ds:schemaRef ds:uri="ESRI.ArcGIS.Mapping.OfficeIntegration.PowerPointInfo"/>
  </ds:schemaRefs>
</ds:datastoreItem>
</file>

<file path=customXml/itemProps216.xml><?xml version="1.0" encoding="utf-8"?>
<ds:datastoreItem xmlns:ds="http://schemas.openxmlformats.org/officeDocument/2006/customXml" ds:itemID="{DD404E3D-8284-40C4-94DD-1122A1B7131A}">
  <ds:schemaRefs>
    <ds:schemaRef ds:uri="ESRI.ArcGIS.Mapping.OfficeIntegration.PowerPointInfo"/>
  </ds:schemaRefs>
</ds:datastoreItem>
</file>

<file path=customXml/itemProps217.xml><?xml version="1.0" encoding="utf-8"?>
<ds:datastoreItem xmlns:ds="http://schemas.openxmlformats.org/officeDocument/2006/customXml" ds:itemID="{77FD06C7-B3B9-4DF1-B9F8-25159FF87501}">
  <ds:schemaRefs>
    <ds:schemaRef ds:uri="ESRI.ArcGIS.Mapping.OfficeIntegration.PowerPointInfo"/>
  </ds:schemaRefs>
</ds:datastoreItem>
</file>

<file path=customXml/itemProps218.xml><?xml version="1.0" encoding="utf-8"?>
<ds:datastoreItem xmlns:ds="http://schemas.openxmlformats.org/officeDocument/2006/customXml" ds:itemID="{9B4A9B57-1100-4299-A940-F58839C8D734}">
  <ds:schemaRefs>
    <ds:schemaRef ds:uri="ESRI.ArcGIS.Mapping.OfficeIntegration.PowerPointInfo"/>
  </ds:schemaRefs>
</ds:datastoreItem>
</file>

<file path=customXml/itemProps219.xml><?xml version="1.0" encoding="utf-8"?>
<ds:datastoreItem xmlns:ds="http://schemas.openxmlformats.org/officeDocument/2006/customXml" ds:itemID="{2EF51B30-E25D-4376-BB7A-FE7AB745D6DC}">
  <ds:schemaRefs>
    <ds:schemaRef ds:uri="ESRI.ArcGIS.Mapping.OfficeIntegration.PowerPointInfo"/>
  </ds:schemaRefs>
</ds:datastoreItem>
</file>

<file path=customXml/itemProps220.xml><?xml version="1.0" encoding="utf-8"?>
<ds:datastoreItem xmlns:ds="http://schemas.openxmlformats.org/officeDocument/2006/customXml" ds:itemID="{9283FF13-BED3-4DD4-B1E7-962F5746D209}">
  <ds:schemaRefs>
    <ds:schemaRef ds:uri="ESRI.ArcGIS.Mapping.OfficeIntegration.PowerPointInfo"/>
  </ds:schemaRefs>
</ds:datastoreItem>
</file>

<file path=customXml/itemProps221.xml><?xml version="1.0" encoding="utf-8"?>
<ds:datastoreItem xmlns:ds="http://schemas.openxmlformats.org/officeDocument/2006/customXml" ds:itemID="{8192C221-52CC-46D7-B1DB-87CD4EF25409}">
  <ds:schemaRefs>
    <ds:schemaRef ds:uri="ESRI.ArcGIS.Mapping.OfficeIntegration.PowerPointInfo"/>
  </ds:schemaRefs>
</ds:datastoreItem>
</file>

<file path=customXml/itemProps222.xml><?xml version="1.0" encoding="utf-8"?>
<ds:datastoreItem xmlns:ds="http://schemas.openxmlformats.org/officeDocument/2006/customXml" ds:itemID="{C9F46495-F7A2-42CF-8DC9-C1412E4AF97A}">
  <ds:schemaRefs>
    <ds:schemaRef ds:uri="ESRI.ArcGIS.Mapping.OfficeIntegration.PowerPointInfo"/>
  </ds:schemaRefs>
</ds:datastoreItem>
</file>

<file path=customXml/itemProps223.xml><?xml version="1.0" encoding="utf-8"?>
<ds:datastoreItem xmlns:ds="http://schemas.openxmlformats.org/officeDocument/2006/customXml" ds:itemID="{02D3C13F-34F7-4877-AC3F-785E29325B2C}">
  <ds:schemaRefs>
    <ds:schemaRef ds:uri="ESRI.ArcGIS.Mapping.OfficeIntegration.PowerPointInfo"/>
  </ds:schemaRefs>
</ds:datastoreItem>
</file>

<file path=customXml/itemProps224.xml><?xml version="1.0" encoding="utf-8"?>
<ds:datastoreItem xmlns:ds="http://schemas.openxmlformats.org/officeDocument/2006/customXml" ds:itemID="{7F38BE58-0CAA-4493-B479-6A59DAC0846A}">
  <ds:schemaRefs>
    <ds:schemaRef ds:uri="ESRI.ArcGIS.Mapping.OfficeIntegration.PowerPointInfo"/>
  </ds:schemaRefs>
</ds:datastoreItem>
</file>

<file path=customXml/itemProps225.xml><?xml version="1.0" encoding="utf-8"?>
<ds:datastoreItem xmlns:ds="http://schemas.openxmlformats.org/officeDocument/2006/customXml" ds:itemID="{C0D9E2A1-35E7-4ED9-83A9-82F97FD35A63}">
  <ds:schemaRefs>
    <ds:schemaRef ds:uri="ESRI.ArcGIS.Mapping.OfficeIntegration.PowerPointInfo"/>
  </ds:schemaRefs>
</ds:datastoreItem>
</file>

<file path=customXml/itemProps226.xml><?xml version="1.0" encoding="utf-8"?>
<ds:datastoreItem xmlns:ds="http://schemas.openxmlformats.org/officeDocument/2006/customXml" ds:itemID="{6E9DE593-0C8E-47DB-9A8B-9B41BAE8C8AB}">
  <ds:schemaRefs>
    <ds:schemaRef ds:uri="ESRI.ArcGIS.Mapping.OfficeIntegration.PowerPointInfo"/>
  </ds:schemaRefs>
</ds:datastoreItem>
</file>

<file path=customXml/itemProps227.xml><?xml version="1.0" encoding="utf-8"?>
<ds:datastoreItem xmlns:ds="http://schemas.openxmlformats.org/officeDocument/2006/customXml" ds:itemID="{8FDF2C13-E3EB-401F-A1C1-7466BFAD9CAE}">
  <ds:schemaRefs>
    <ds:schemaRef ds:uri="ESRI.ArcGIS.Mapping.OfficeIntegration.PowerPointInfo"/>
  </ds:schemaRefs>
</ds:datastoreItem>
</file>

<file path=customXml/itemProps228.xml><?xml version="1.0" encoding="utf-8"?>
<ds:datastoreItem xmlns:ds="http://schemas.openxmlformats.org/officeDocument/2006/customXml" ds:itemID="{48EF16B0-2B54-421A-A1DF-C2CDF0677650}">
  <ds:schemaRefs>
    <ds:schemaRef ds:uri="ESRI.ArcGIS.Mapping.OfficeIntegration.PowerPointInfo"/>
  </ds:schemaRefs>
</ds:datastoreItem>
</file>

<file path=customXml/itemProps229.xml><?xml version="1.0" encoding="utf-8"?>
<ds:datastoreItem xmlns:ds="http://schemas.openxmlformats.org/officeDocument/2006/customXml" ds:itemID="{D445CBF6-639B-40AD-BAAC-6B027620AB0C}">
  <ds:schemaRefs>
    <ds:schemaRef ds:uri="ESRI.ArcGIS.Mapping.OfficeIntegration.PowerPointInfo"/>
  </ds:schemaRefs>
</ds:datastoreItem>
</file>

<file path=customXml/itemProps230.xml><?xml version="1.0" encoding="utf-8"?>
<ds:datastoreItem xmlns:ds="http://schemas.openxmlformats.org/officeDocument/2006/customXml" ds:itemID="{62B3F210-B839-441E-BCBB-C958C1E21345}">
  <ds:schemaRefs>
    <ds:schemaRef ds:uri="ESRI.ArcGIS.Mapping.OfficeIntegration.PowerPointInfo"/>
  </ds:schemaRefs>
</ds:datastoreItem>
</file>

<file path=customXml/itemProps231.xml><?xml version="1.0" encoding="utf-8"?>
<ds:datastoreItem xmlns:ds="http://schemas.openxmlformats.org/officeDocument/2006/customXml" ds:itemID="{67D937B8-E148-4899-8DFE-5320B6C425FD}">
  <ds:schemaRefs>
    <ds:schemaRef ds:uri="ESRI.ArcGIS.Mapping.OfficeIntegration.PowerPointInfo"/>
  </ds:schemaRefs>
</ds:datastoreItem>
</file>

<file path=customXml/itemProps232.xml><?xml version="1.0" encoding="utf-8"?>
<ds:datastoreItem xmlns:ds="http://schemas.openxmlformats.org/officeDocument/2006/customXml" ds:itemID="{DB7527E2-D187-4D17-A2E2-45620297B464}">
  <ds:schemaRefs>
    <ds:schemaRef ds:uri="ESRI.ArcGIS.Mapping.OfficeIntegration.PowerPointInfo"/>
  </ds:schemaRefs>
</ds:datastoreItem>
</file>

<file path=customXml/itemProps233.xml><?xml version="1.0" encoding="utf-8"?>
<ds:datastoreItem xmlns:ds="http://schemas.openxmlformats.org/officeDocument/2006/customXml" ds:itemID="{DA70FBE7-CD74-49A7-9E6F-1659F9CD4C5E}">
  <ds:schemaRefs>
    <ds:schemaRef ds:uri="ESRI.ArcGIS.Mapping.OfficeIntegration.PowerPointInfo"/>
  </ds:schemaRefs>
</ds:datastoreItem>
</file>

<file path=customXml/itemProps234.xml><?xml version="1.0" encoding="utf-8"?>
<ds:datastoreItem xmlns:ds="http://schemas.openxmlformats.org/officeDocument/2006/customXml" ds:itemID="{2730E968-46E8-49E9-9BE2-5DA0A140266D}">
  <ds:schemaRefs>
    <ds:schemaRef ds:uri="ESRI.ArcGIS.Mapping.OfficeIntegration.PowerPointInfo"/>
  </ds:schemaRefs>
</ds:datastoreItem>
</file>

<file path=customXml/itemProps235.xml><?xml version="1.0" encoding="utf-8"?>
<ds:datastoreItem xmlns:ds="http://schemas.openxmlformats.org/officeDocument/2006/customXml" ds:itemID="{6BE5EAD4-0507-40E9-AA24-463E51B67079}">
  <ds:schemaRefs>
    <ds:schemaRef ds:uri="ESRI.ArcGIS.Mapping.OfficeIntegration.PowerPointInfo"/>
  </ds:schemaRefs>
</ds:datastoreItem>
</file>

<file path=customXml/itemProps236.xml><?xml version="1.0" encoding="utf-8"?>
<ds:datastoreItem xmlns:ds="http://schemas.openxmlformats.org/officeDocument/2006/customXml" ds:itemID="{7FB2919B-49AF-4A61-BEB9-4478FAEB897E}">
  <ds:schemaRefs>
    <ds:schemaRef ds:uri="ESRI.ArcGIS.Mapping.OfficeIntegration.PowerPointInfo"/>
  </ds:schemaRefs>
</ds:datastoreItem>
</file>

<file path=customXml/itemProps237.xml><?xml version="1.0" encoding="utf-8"?>
<ds:datastoreItem xmlns:ds="http://schemas.openxmlformats.org/officeDocument/2006/customXml" ds:itemID="{8FF4113E-0CC6-4308-BFC3-1DB913F96EAC}">
  <ds:schemaRefs>
    <ds:schemaRef ds:uri="ESRI.ArcGIS.Mapping.OfficeIntegration.PowerPointInfo"/>
  </ds:schemaRefs>
</ds:datastoreItem>
</file>

<file path=customXml/itemProps238.xml><?xml version="1.0" encoding="utf-8"?>
<ds:datastoreItem xmlns:ds="http://schemas.openxmlformats.org/officeDocument/2006/customXml" ds:itemID="{A6A57AA4-F55B-4DF4-855A-20E2A4FC925C}">
  <ds:schemaRefs>
    <ds:schemaRef ds:uri="ESRI.ArcGIS.Mapping.OfficeIntegration.PowerPointInfo"/>
  </ds:schemaRefs>
</ds:datastoreItem>
</file>

<file path=customXml/itemProps239.xml><?xml version="1.0" encoding="utf-8"?>
<ds:datastoreItem xmlns:ds="http://schemas.openxmlformats.org/officeDocument/2006/customXml" ds:itemID="{ABC5E66B-B180-4CFC-839F-332E1E570606}">
  <ds:schemaRefs>
    <ds:schemaRef ds:uri="ESRI.ArcGIS.Mapping.OfficeIntegration.PowerPointInfo"/>
  </ds:schemaRefs>
</ds:datastoreItem>
</file>

<file path=customXml/itemProps240.xml><?xml version="1.0" encoding="utf-8"?>
<ds:datastoreItem xmlns:ds="http://schemas.openxmlformats.org/officeDocument/2006/customXml" ds:itemID="{A776E2DC-6E94-4F84-A546-F3D045940F1F}">
  <ds:schemaRefs>
    <ds:schemaRef ds:uri="ESRI.ArcGIS.Mapping.OfficeIntegration.PowerPointInfo"/>
  </ds:schemaRefs>
</ds:datastoreItem>
</file>

<file path=customXml/itemProps241.xml><?xml version="1.0" encoding="utf-8"?>
<ds:datastoreItem xmlns:ds="http://schemas.openxmlformats.org/officeDocument/2006/customXml" ds:itemID="{D1F8E02B-128F-4808-9EEB-DBB6304F60C1}">
  <ds:schemaRefs>
    <ds:schemaRef ds:uri="ESRI.ArcGIS.Mapping.OfficeIntegration.PowerPointInfo"/>
  </ds:schemaRefs>
</ds:datastoreItem>
</file>

<file path=customXml/itemProps242.xml><?xml version="1.0" encoding="utf-8"?>
<ds:datastoreItem xmlns:ds="http://schemas.openxmlformats.org/officeDocument/2006/customXml" ds:itemID="{21378135-ABE6-4C51-891A-1FA128E4A6B5}">
  <ds:schemaRefs>
    <ds:schemaRef ds:uri="ESRI.ArcGIS.Mapping.OfficeIntegration.PowerPointInfo"/>
  </ds:schemaRefs>
</ds:datastoreItem>
</file>

<file path=customXml/itemProps243.xml><?xml version="1.0" encoding="utf-8"?>
<ds:datastoreItem xmlns:ds="http://schemas.openxmlformats.org/officeDocument/2006/customXml" ds:itemID="{F116D3A7-E99B-4169-9625-66BE8373494D}">
  <ds:schemaRefs>
    <ds:schemaRef ds:uri="ESRI.ArcGIS.Mapping.OfficeIntegration.PowerPointInfo"/>
  </ds:schemaRefs>
</ds:datastoreItem>
</file>

<file path=customXml/itemProps244.xml><?xml version="1.0" encoding="utf-8"?>
<ds:datastoreItem xmlns:ds="http://schemas.openxmlformats.org/officeDocument/2006/customXml" ds:itemID="{E656D8AD-4B05-4F31-A7F0-ED01A0CF1541}">
  <ds:schemaRefs>
    <ds:schemaRef ds:uri="ESRI.ArcGIS.Mapping.OfficeIntegration.PowerPointInfo"/>
  </ds:schemaRefs>
</ds:datastoreItem>
</file>

<file path=customXml/itemProps245.xml><?xml version="1.0" encoding="utf-8"?>
<ds:datastoreItem xmlns:ds="http://schemas.openxmlformats.org/officeDocument/2006/customXml" ds:itemID="{9766F87E-13C6-403F-85AD-7883E051485D}">
  <ds:schemaRefs>
    <ds:schemaRef ds:uri="ESRI.ArcGIS.Mapping.OfficeIntegration.PowerPointInfo"/>
  </ds:schemaRefs>
</ds:datastoreItem>
</file>

<file path=customXml/itemProps246.xml><?xml version="1.0" encoding="utf-8"?>
<ds:datastoreItem xmlns:ds="http://schemas.openxmlformats.org/officeDocument/2006/customXml" ds:itemID="{7B7130E1-68A3-401C-ABDB-2D5153ACF2FC}">
  <ds:schemaRefs>
    <ds:schemaRef ds:uri="ESRI.ArcGIS.Mapping.OfficeIntegration.PowerPointInfo"/>
  </ds:schemaRefs>
</ds:datastoreItem>
</file>

<file path=customXml/itemProps247.xml><?xml version="1.0" encoding="utf-8"?>
<ds:datastoreItem xmlns:ds="http://schemas.openxmlformats.org/officeDocument/2006/customXml" ds:itemID="{0E756CD5-9F9A-41AD-9857-8A491C5BF01F}">
  <ds:schemaRefs>
    <ds:schemaRef ds:uri="ESRI.ArcGIS.Mapping.OfficeIntegration.PowerPointInfo"/>
  </ds:schemaRefs>
</ds:datastoreItem>
</file>

<file path=customXml/itemProps248.xml><?xml version="1.0" encoding="utf-8"?>
<ds:datastoreItem xmlns:ds="http://schemas.openxmlformats.org/officeDocument/2006/customXml" ds:itemID="{2CA3137F-7AB0-4D17-BFD9-AD9220B1C894}">
  <ds:schemaRefs>
    <ds:schemaRef ds:uri="ESRI.ArcGIS.Mapping.OfficeIntegration.PowerPointInfo"/>
  </ds:schemaRefs>
</ds:datastoreItem>
</file>

<file path=customXml/itemProps249.xml><?xml version="1.0" encoding="utf-8"?>
<ds:datastoreItem xmlns:ds="http://schemas.openxmlformats.org/officeDocument/2006/customXml" ds:itemID="{BFE86C1D-CD2D-4910-82B7-CA762FBE0EDA}">
  <ds:schemaRefs>
    <ds:schemaRef ds:uri="ESRI.ArcGIS.Mapping.OfficeIntegration.PowerPointInfo"/>
  </ds:schemaRefs>
</ds:datastoreItem>
</file>

<file path=customXml/itemProps250.xml><?xml version="1.0" encoding="utf-8"?>
<ds:datastoreItem xmlns:ds="http://schemas.openxmlformats.org/officeDocument/2006/customXml" ds:itemID="{ABD1E3CF-C061-4759-9887-10A4DF9A4B9D}">
  <ds:schemaRefs>
    <ds:schemaRef ds:uri="ESRI.ArcGIS.Mapping.OfficeIntegration.PowerPointInfo"/>
  </ds:schemaRefs>
</ds:datastoreItem>
</file>

<file path=customXml/itemProps251.xml><?xml version="1.0" encoding="utf-8"?>
<ds:datastoreItem xmlns:ds="http://schemas.openxmlformats.org/officeDocument/2006/customXml" ds:itemID="{302336B5-C28E-47FE-9D0F-712229682B54}">
  <ds:schemaRefs>
    <ds:schemaRef ds:uri="ESRI.ArcGIS.Mapping.OfficeIntegration.PowerPointInfo"/>
  </ds:schemaRefs>
</ds:datastoreItem>
</file>

<file path=customXml/itemProps252.xml><?xml version="1.0" encoding="utf-8"?>
<ds:datastoreItem xmlns:ds="http://schemas.openxmlformats.org/officeDocument/2006/customXml" ds:itemID="{96A86AE8-0C3B-4092-9563-F7314CE9350E}">
  <ds:schemaRefs>
    <ds:schemaRef ds:uri="ESRI.ArcGIS.Mapping.OfficeIntegration.PowerPointInfo"/>
  </ds:schemaRefs>
</ds:datastoreItem>
</file>

<file path=customXml/itemProps253.xml><?xml version="1.0" encoding="utf-8"?>
<ds:datastoreItem xmlns:ds="http://schemas.openxmlformats.org/officeDocument/2006/customXml" ds:itemID="{52B94491-5D16-4127-93BB-A744839A747E}">
  <ds:schemaRefs>
    <ds:schemaRef ds:uri="ESRI.ArcGIS.Mapping.OfficeIntegration.PowerPointInfo"/>
  </ds:schemaRefs>
</ds:datastoreItem>
</file>

<file path=customXml/itemProps254.xml><?xml version="1.0" encoding="utf-8"?>
<ds:datastoreItem xmlns:ds="http://schemas.openxmlformats.org/officeDocument/2006/customXml" ds:itemID="{EA107A87-BBAC-4A51-91B5-8BE5166856FE}">
  <ds:schemaRefs>
    <ds:schemaRef ds:uri="ESRI.ArcGIS.Mapping.OfficeIntegration.PowerPointInfo"/>
  </ds:schemaRefs>
</ds:datastoreItem>
</file>

<file path=customXml/itemProps255.xml><?xml version="1.0" encoding="utf-8"?>
<ds:datastoreItem xmlns:ds="http://schemas.openxmlformats.org/officeDocument/2006/customXml" ds:itemID="{5BE27466-B1CA-4D23-B194-D0C7A17ED450}">
  <ds:schemaRefs>
    <ds:schemaRef ds:uri="ESRI.ArcGIS.Mapping.OfficeIntegration.PowerPointInfo"/>
  </ds:schemaRefs>
</ds:datastoreItem>
</file>

<file path=customXml/itemProps256.xml><?xml version="1.0" encoding="utf-8"?>
<ds:datastoreItem xmlns:ds="http://schemas.openxmlformats.org/officeDocument/2006/customXml" ds:itemID="{4F0C6D9F-D641-4BD3-BE45-D4FA90546057}">
  <ds:schemaRefs>
    <ds:schemaRef ds:uri="ESRI.ArcGIS.Mapping.OfficeIntegration.PowerPointInfo"/>
  </ds:schemaRefs>
</ds:datastoreItem>
</file>

<file path=customXml/itemProps257.xml><?xml version="1.0" encoding="utf-8"?>
<ds:datastoreItem xmlns:ds="http://schemas.openxmlformats.org/officeDocument/2006/customXml" ds:itemID="{B726ADB5-19C3-402B-9C24-7993780B3964}">
  <ds:schemaRefs>
    <ds:schemaRef ds:uri="ESRI.ArcGIS.Mapping.OfficeIntegration.PowerPointInfo"/>
  </ds:schemaRefs>
</ds:datastoreItem>
</file>

<file path=customXml/itemProps258.xml><?xml version="1.0" encoding="utf-8"?>
<ds:datastoreItem xmlns:ds="http://schemas.openxmlformats.org/officeDocument/2006/customXml" ds:itemID="{7B715423-789F-439C-9DDF-1B10F78C7D0F}">
  <ds:schemaRefs>
    <ds:schemaRef ds:uri="ESRI.ArcGIS.Mapping.OfficeIntegration.PowerPointInfo"/>
  </ds:schemaRefs>
</ds:datastoreItem>
</file>

<file path=customXml/itemProps259.xml><?xml version="1.0" encoding="utf-8"?>
<ds:datastoreItem xmlns:ds="http://schemas.openxmlformats.org/officeDocument/2006/customXml" ds:itemID="{9DFF9D1B-359B-49FA-8450-B7C79C647825}">
  <ds:schemaRefs>
    <ds:schemaRef ds:uri="ESRI.ArcGIS.Mapping.OfficeIntegration.PowerPointInfo"/>
  </ds:schemaRefs>
</ds:datastoreItem>
</file>

<file path=customXml/itemProps260.xml><?xml version="1.0" encoding="utf-8"?>
<ds:datastoreItem xmlns:ds="http://schemas.openxmlformats.org/officeDocument/2006/customXml" ds:itemID="{B6CB541E-487E-472E-8415-2B176FD2FCC9}">
  <ds:schemaRefs>
    <ds:schemaRef ds:uri="ESRI.ArcGIS.Mapping.OfficeIntegration.PowerPointInfo"/>
  </ds:schemaRefs>
</ds:datastoreItem>
</file>

<file path=customXml/itemProps261.xml><?xml version="1.0" encoding="utf-8"?>
<ds:datastoreItem xmlns:ds="http://schemas.openxmlformats.org/officeDocument/2006/customXml" ds:itemID="{E4587942-5CF9-44C0-9755-CAA048DBBA8A}">
  <ds:schemaRefs>
    <ds:schemaRef ds:uri="ESRI.ArcGIS.Mapping.OfficeIntegration.PowerPointInfo"/>
  </ds:schemaRefs>
</ds:datastoreItem>
</file>

<file path=customXml/itemProps262.xml><?xml version="1.0" encoding="utf-8"?>
<ds:datastoreItem xmlns:ds="http://schemas.openxmlformats.org/officeDocument/2006/customXml" ds:itemID="{3CC780C5-0AF1-4E80-84EA-E01423AE0C32}">
  <ds:schemaRefs>
    <ds:schemaRef ds:uri="ESRI.ArcGIS.Mapping.OfficeIntegration.PowerPointInfo"/>
  </ds:schemaRefs>
</ds:datastoreItem>
</file>

<file path=customXml/itemProps263.xml><?xml version="1.0" encoding="utf-8"?>
<ds:datastoreItem xmlns:ds="http://schemas.openxmlformats.org/officeDocument/2006/customXml" ds:itemID="{9E5C7C71-813A-4DEE-8FE9-55C82550967E}">
  <ds:schemaRefs>
    <ds:schemaRef ds:uri="ESRI.ArcGIS.Mapping.OfficeIntegration.PowerPointInfo"/>
  </ds:schemaRefs>
</ds:datastoreItem>
</file>

<file path=customXml/itemProps264.xml><?xml version="1.0" encoding="utf-8"?>
<ds:datastoreItem xmlns:ds="http://schemas.openxmlformats.org/officeDocument/2006/customXml" ds:itemID="{0DD8273B-DBF0-4587-BE07-4D2E64CB72BD}">
  <ds:schemaRefs>
    <ds:schemaRef ds:uri="ESRI.ArcGIS.Mapping.OfficeIntegration.PowerPointInfo"/>
  </ds:schemaRefs>
</ds:datastoreItem>
</file>

<file path=customXml/itemProps265.xml><?xml version="1.0" encoding="utf-8"?>
<ds:datastoreItem xmlns:ds="http://schemas.openxmlformats.org/officeDocument/2006/customXml" ds:itemID="{E810031C-5689-4496-BE02-3AF6FB9330D6}">
  <ds:schemaRefs>
    <ds:schemaRef ds:uri="ESRI.ArcGIS.Mapping.OfficeIntegration.PowerPointInfo"/>
  </ds:schemaRefs>
</ds:datastoreItem>
</file>

<file path=customXml/itemProps266.xml><?xml version="1.0" encoding="utf-8"?>
<ds:datastoreItem xmlns:ds="http://schemas.openxmlformats.org/officeDocument/2006/customXml" ds:itemID="{C2A00F00-77AC-4A57-A1B8-7DF4CF1BEA44}">
  <ds:schemaRefs>
    <ds:schemaRef ds:uri="ESRI.ArcGIS.Mapping.OfficeIntegration.PowerPointInfo"/>
  </ds:schemaRefs>
</ds:datastoreItem>
</file>

<file path=customXml/itemProps267.xml><?xml version="1.0" encoding="utf-8"?>
<ds:datastoreItem xmlns:ds="http://schemas.openxmlformats.org/officeDocument/2006/customXml" ds:itemID="{D129AD20-B51F-46C9-A630-7C03FCD256EF}">
  <ds:schemaRefs>
    <ds:schemaRef ds:uri="ESRI.ArcGIS.Mapping.OfficeIntegration.PowerPointInfo"/>
  </ds:schemaRefs>
</ds:datastoreItem>
</file>

<file path=customXml/itemProps268.xml><?xml version="1.0" encoding="utf-8"?>
<ds:datastoreItem xmlns:ds="http://schemas.openxmlformats.org/officeDocument/2006/customXml" ds:itemID="{25D3F834-9B4C-46D2-B3C1-E8497AA61ABB}">
  <ds:schemaRefs>
    <ds:schemaRef ds:uri="ESRI.ArcGIS.Mapping.OfficeIntegration.PowerPointInfo"/>
  </ds:schemaRefs>
</ds:datastoreItem>
</file>

<file path=customXml/itemProps269.xml><?xml version="1.0" encoding="utf-8"?>
<ds:datastoreItem xmlns:ds="http://schemas.openxmlformats.org/officeDocument/2006/customXml" ds:itemID="{35ED86A3-8C80-47D6-9363-3E366F4A7AE0}">
  <ds:schemaRefs>
    <ds:schemaRef ds:uri="ESRI.ArcGIS.Mapping.OfficeIntegration.PowerPointInfo"/>
  </ds:schemaRefs>
</ds:datastoreItem>
</file>

<file path=customXml/itemProps270.xml><?xml version="1.0" encoding="utf-8"?>
<ds:datastoreItem xmlns:ds="http://schemas.openxmlformats.org/officeDocument/2006/customXml" ds:itemID="{F31C55DE-8B66-40FE-8D45-A29B36F63787}">
  <ds:schemaRefs>
    <ds:schemaRef ds:uri="ESRI.ArcGIS.Mapping.OfficeIntegration.PowerPointInfo"/>
  </ds:schemaRefs>
</ds:datastoreItem>
</file>

<file path=customXml/itemProps271.xml><?xml version="1.0" encoding="utf-8"?>
<ds:datastoreItem xmlns:ds="http://schemas.openxmlformats.org/officeDocument/2006/customXml" ds:itemID="{4C3E2835-6684-475E-BACA-CAE7E26A2B0F}">
  <ds:schemaRefs>
    <ds:schemaRef ds:uri="ESRI.ArcGIS.Mapping.OfficeIntegration.PowerPointInfo"/>
  </ds:schemaRefs>
</ds:datastoreItem>
</file>

<file path=customXml/itemProps272.xml><?xml version="1.0" encoding="utf-8"?>
<ds:datastoreItem xmlns:ds="http://schemas.openxmlformats.org/officeDocument/2006/customXml" ds:itemID="{F41A6EE3-1AD2-4BF6-8FEF-812D649F2B2E}">
  <ds:schemaRefs>
    <ds:schemaRef ds:uri="ESRI.ArcGIS.Mapping.OfficeIntegration.PowerPointInfo"/>
  </ds:schemaRefs>
</ds:datastoreItem>
</file>

<file path=customXml/itemProps273.xml><?xml version="1.0" encoding="utf-8"?>
<ds:datastoreItem xmlns:ds="http://schemas.openxmlformats.org/officeDocument/2006/customXml" ds:itemID="{114C6270-0512-4D9F-A818-A0B9E6A56767}">
  <ds:schemaRefs>
    <ds:schemaRef ds:uri="ESRI.ArcGIS.Mapping.OfficeIntegration.PowerPointInfo"/>
  </ds:schemaRefs>
</ds:datastoreItem>
</file>

<file path=customXml/itemProps274.xml><?xml version="1.0" encoding="utf-8"?>
<ds:datastoreItem xmlns:ds="http://schemas.openxmlformats.org/officeDocument/2006/customXml" ds:itemID="{1AAB66C5-C710-4F36-B8DD-33A1B35E7F53}">
  <ds:schemaRefs>
    <ds:schemaRef ds:uri="ESRI.ArcGIS.Mapping.OfficeIntegration.PowerPointInfo"/>
  </ds:schemaRefs>
</ds:datastoreItem>
</file>

<file path=customXml/itemProps275.xml><?xml version="1.0" encoding="utf-8"?>
<ds:datastoreItem xmlns:ds="http://schemas.openxmlformats.org/officeDocument/2006/customXml" ds:itemID="{F20E04D1-A11F-4E26-AD09-64309FFC6261}">
  <ds:schemaRefs>
    <ds:schemaRef ds:uri="ESRI.ArcGIS.Mapping.OfficeIntegration.PowerPointInfo"/>
  </ds:schemaRefs>
</ds:datastoreItem>
</file>

<file path=customXml/itemProps276.xml><?xml version="1.0" encoding="utf-8"?>
<ds:datastoreItem xmlns:ds="http://schemas.openxmlformats.org/officeDocument/2006/customXml" ds:itemID="{D23420A2-0CF3-4FA3-8638-F56B09489579}">
  <ds:schemaRefs>
    <ds:schemaRef ds:uri="ESRI.ArcGIS.Mapping.OfficeIntegration.PowerPointInfo"/>
  </ds:schemaRefs>
</ds:datastoreItem>
</file>

<file path=customXml/itemProps277.xml><?xml version="1.0" encoding="utf-8"?>
<ds:datastoreItem xmlns:ds="http://schemas.openxmlformats.org/officeDocument/2006/customXml" ds:itemID="{3BE331CF-0899-422D-B9E5-6D9D5BA0FD0C}">
  <ds:schemaRefs>
    <ds:schemaRef ds:uri="ESRI.ArcGIS.Mapping.OfficeIntegration.PowerPointInfo"/>
  </ds:schemaRefs>
</ds:datastoreItem>
</file>

<file path=customXml/itemProps278.xml><?xml version="1.0" encoding="utf-8"?>
<ds:datastoreItem xmlns:ds="http://schemas.openxmlformats.org/officeDocument/2006/customXml" ds:itemID="{892E2383-3B4B-426F-AD1E-03097CF952B5}">
  <ds:schemaRefs>
    <ds:schemaRef ds:uri="ESRI.ArcGIS.Mapping.OfficeIntegration.PowerPointInfo"/>
  </ds:schemaRefs>
</ds:datastoreItem>
</file>

<file path=customXml/itemProps279.xml><?xml version="1.0" encoding="utf-8"?>
<ds:datastoreItem xmlns:ds="http://schemas.openxmlformats.org/officeDocument/2006/customXml" ds:itemID="{E532AEBA-B9F8-4435-9319-54A872528338}">
  <ds:schemaRefs>
    <ds:schemaRef ds:uri="ESRI.ArcGIS.Mapping.OfficeIntegration.PowerPointInfo"/>
  </ds:schemaRefs>
</ds:datastoreItem>
</file>

<file path=customXml/itemProps280.xml><?xml version="1.0" encoding="utf-8"?>
<ds:datastoreItem xmlns:ds="http://schemas.openxmlformats.org/officeDocument/2006/customXml" ds:itemID="{35A425CA-96AD-4831-BCEA-B8E3F4AF25C8}">
  <ds:schemaRefs>
    <ds:schemaRef ds:uri="ESRI.ArcGIS.Mapping.OfficeIntegration.PowerPointInfo"/>
  </ds:schemaRefs>
</ds:datastoreItem>
</file>

<file path=customXml/itemProps281.xml><?xml version="1.0" encoding="utf-8"?>
<ds:datastoreItem xmlns:ds="http://schemas.openxmlformats.org/officeDocument/2006/customXml" ds:itemID="{7005614F-6800-4660-84F1-C43A87ED8235}">
  <ds:schemaRefs>
    <ds:schemaRef ds:uri="ESRI.ArcGIS.Mapping.OfficeIntegration.PowerPointInfo"/>
  </ds:schemaRefs>
</ds:datastoreItem>
</file>

<file path=customXml/itemProps282.xml><?xml version="1.0" encoding="utf-8"?>
<ds:datastoreItem xmlns:ds="http://schemas.openxmlformats.org/officeDocument/2006/customXml" ds:itemID="{AC32B466-92BA-407E-8F10-8EDF6286739D}">
  <ds:schemaRefs>
    <ds:schemaRef ds:uri="ESRI.ArcGIS.Mapping.OfficeIntegration.PowerPointInfo"/>
  </ds:schemaRefs>
</ds:datastoreItem>
</file>

<file path=customXml/itemProps283.xml><?xml version="1.0" encoding="utf-8"?>
<ds:datastoreItem xmlns:ds="http://schemas.openxmlformats.org/officeDocument/2006/customXml" ds:itemID="{9AA3120C-7C00-4289-803C-C391DB080482}">
  <ds:schemaRefs>
    <ds:schemaRef ds:uri="ESRI.ArcGIS.Mapping.OfficeIntegration.PowerPointInfo"/>
  </ds:schemaRefs>
</ds:datastoreItem>
</file>

<file path=customXml/itemProps284.xml><?xml version="1.0" encoding="utf-8"?>
<ds:datastoreItem xmlns:ds="http://schemas.openxmlformats.org/officeDocument/2006/customXml" ds:itemID="{9722CEF5-12B5-42B3-AB42-E1E477DD95A4}">
  <ds:schemaRefs>
    <ds:schemaRef ds:uri="ESRI.ArcGIS.Mapping.OfficeIntegration.PowerPointInfo"/>
  </ds:schemaRefs>
</ds:datastoreItem>
</file>

<file path=customXml/itemProps285.xml><?xml version="1.0" encoding="utf-8"?>
<ds:datastoreItem xmlns:ds="http://schemas.openxmlformats.org/officeDocument/2006/customXml" ds:itemID="{448675FD-9840-4B6B-AEC9-4917EAB7751A}">
  <ds:schemaRefs>
    <ds:schemaRef ds:uri="ESRI.ArcGIS.Mapping.OfficeIntegration.PowerPointInfo"/>
  </ds:schemaRefs>
</ds:datastoreItem>
</file>

<file path=customXml/itemProps286.xml><?xml version="1.0" encoding="utf-8"?>
<ds:datastoreItem xmlns:ds="http://schemas.openxmlformats.org/officeDocument/2006/customXml" ds:itemID="{40BC8577-EEA6-46F9-B8CF-05CF40F1D722}">
  <ds:schemaRefs>
    <ds:schemaRef ds:uri="ESRI.ArcGIS.Mapping.OfficeIntegration.PowerPointInfo"/>
  </ds:schemaRefs>
</ds:datastoreItem>
</file>

<file path=customXml/itemProps287.xml><?xml version="1.0" encoding="utf-8"?>
<ds:datastoreItem xmlns:ds="http://schemas.openxmlformats.org/officeDocument/2006/customXml" ds:itemID="{11D95DA7-CAF0-466D-A661-5231F0D9EF18}">
  <ds:schemaRefs>
    <ds:schemaRef ds:uri="ESRI.ArcGIS.Mapping.OfficeIntegration.PowerPointInfo"/>
  </ds:schemaRefs>
</ds:datastoreItem>
</file>

<file path=customXml/itemProps288.xml><?xml version="1.0" encoding="utf-8"?>
<ds:datastoreItem xmlns:ds="http://schemas.openxmlformats.org/officeDocument/2006/customXml" ds:itemID="{FBD553E2-DD10-4EA9-B9A4-D51379647CAA}">
  <ds:schemaRefs>
    <ds:schemaRef ds:uri="ESRI.ArcGIS.Mapping.OfficeIntegration.PowerPointInfo"/>
  </ds:schemaRefs>
</ds:datastoreItem>
</file>

<file path=customXml/itemProps289.xml><?xml version="1.0" encoding="utf-8"?>
<ds:datastoreItem xmlns:ds="http://schemas.openxmlformats.org/officeDocument/2006/customXml" ds:itemID="{01CF590C-3F78-4BE9-BCF4-B6F14DA049FF}">
  <ds:schemaRefs>
    <ds:schemaRef ds:uri="ESRI.ArcGIS.Mapping.OfficeIntegration.PowerPointInfo"/>
  </ds:schemaRefs>
</ds:datastoreItem>
</file>

<file path=customXml/itemProps290.xml><?xml version="1.0" encoding="utf-8"?>
<ds:datastoreItem xmlns:ds="http://schemas.openxmlformats.org/officeDocument/2006/customXml" ds:itemID="{09C2B6AC-F6AA-4195-8C9E-D4E30117B3A3}">
  <ds:schemaRefs>
    <ds:schemaRef ds:uri="ESRI.ArcGIS.Mapping.OfficeIntegration.PowerPointInfo"/>
  </ds:schemaRefs>
</ds:datastoreItem>
</file>

<file path=customXml/itemProps291.xml><?xml version="1.0" encoding="utf-8"?>
<ds:datastoreItem xmlns:ds="http://schemas.openxmlformats.org/officeDocument/2006/customXml" ds:itemID="{44A09CE8-A2A3-478D-BD2F-1CAE59FD253A}">
  <ds:schemaRefs>
    <ds:schemaRef ds:uri="ESRI.ArcGIS.Mapping.OfficeIntegration.PowerPointInfo"/>
  </ds:schemaRefs>
</ds:datastoreItem>
</file>

<file path=customXml/itemProps292.xml><?xml version="1.0" encoding="utf-8"?>
<ds:datastoreItem xmlns:ds="http://schemas.openxmlformats.org/officeDocument/2006/customXml" ds:itemID="{AC1C7D38-75B9-42B8-8168-62527D033094}">
  <ds:schemaRefs>
    <ds:schemaRef ds:uri="ESRI.ArcGIS.Mapping.OfficeIntegration.PowerPointInfo"/>
  </ds:schemaRefs>
</ds:datastoreItem>
</file>

<file path=customXml/itemProps293.xml><?xml version="1.0" encoding="utf-8"?>
<ds:datastoreItem xmlns:ds="http://schemas.openxmlformats.org/officeDocument/2006/customXml" ds:itemID="{BD38C221-8E57-495C-8608-1311DC7DCDF2}">
  <ds:schemaRefs>
    <ds:schemaRef ds:uri="ESRI.ArcGIS.Mapping.OfficeIntegration.PowerPointInfo"/>
  </ds:schemaRefs>
</ds:datastoreItem>
</file>

<file path=customXml/itemProps294.xml><?xml version="1.0" encoding="utf-8"?>
<ds:datastoreItem xmlns:ds="http://schemas.openxmlformats.org/officeDocument/2006/customXml" ds:itemID="{369E1944-5B64-4C34-892E-3CC9F76C3F7F}">
  <ds:schemaRefs>
    <ds:schemaRef ds:uri="ESRI.ArcGIS.Mapping.OfficeIntegration.PowerPointInfo"/>
  </ds:schemaRefs>
</ds:datastoreItem>
</file>

<file path=customXml/itemProps295.xml><?xml version="1.0" encoding="utf-8"?>
<ds:datastoreItem xmlns:ds="http://schemas.openxmlformats.org/officeDocument/2006/customXml" ds:itemID="{4CC9A071-9BF7-492F-BC90-88885F3F5E34}">
  <ds:schemaRefs>
    <ds:schemaRef ds:uri="ESRI.ArcGIS.Mapping.OfficeIntegration.PowerPointInfo"/>
  </ds:schemaRefs>
</ds:datastoreItem>
</file>

<file path=customXml/itemProps296.xml><?xml version="1.0" encoding="utf-8"?>
<ds:datastoreItem xmlns:ds="http://schemas.openxmlformats.org/officeDocument/2006/customXml" ds:itemID="{6BF1AF1A-B180-4FD4-8AC6-53E8BBF0F673}">
  <ds:schemaRefs>
    <ds:schemaRef ds:uri="ESRI.ArcGIS.Mapping.OfficeIntegration.PowerPointInfo"/>
  </ds:schemaRefs>
</ds:datastoreItem>
</file>

<file path=customXml/itemProps297.xml><?xml version="1.0" encoding="utf-8"?>
<ds:datastoreItem xmlns:ds="http://schemas.openxmlformats.org/officeDocument/2006/customXml" ds:itemID="{7F810B4A-1147-4FD7-A9ED-7EFDFD70A70C}">
  <ds:schemaRefs>
    <ds:schemaRef ds:uri="ESRI.ArcGIS.Mapping.OfficeIntegration.PowerPointInfo"/>
  </ds:schemaRefs>
</ds:datastoreItem>
</file>

<file path=customXml/itemProps298.xml><?xml version="1.0" encoding="utf-8"?>
<ds:datastoreItem xmlns:ds="http://schemas.openxmlformats.org/officeDocument/2006/customXml" ds:itemID="{4ED4D650-CE0E-420D-8534-5FF93146ED91}">
  <ds:schemaRefs>
    <ds:schemaRef ds:uri="ESRI.ArcGIS.Mapping.OfficeIntegration.PowerPointInfo"/>
  </ds:schemaRefs>
</ds:datastoreItem>
</file>

<file path=customXml/itemProps299.xml><?xml version="1.0" encoding="utf-8"?>
<ds:datastoreItem xmlns:ds="http://schemas.openxmlformats.org/officeDocument/2006/customXml" ds:itemID="{8B753720-55D1-40AC-A9BC-AE071A098297}">
  <ds:schemaRefs>
    <ds:schemaRef ds:uri="ESRI.ArcGIS.Mapping.OfficeIntegration.PowerPointInfo"/>
  </ds:schemaRefs>
</ds:datastoreItem>
</file>

<file path=customXml/itemProps300.xml><?xml version="1.0" encoding="utf-8"?>
<ds:datastoreItem xmlns:ds="http://schemas.openxmlformats.org/officeDocument/2006/customXml" ds:itemID="{4DE1B288-7BC3-4CA3-BAAA-264346F1EAF9}">
  <ds:schemaRefs>
    <ds:schemaRef ds:uri="ESRI.ArcGIS.Mapping.OfficeIntegration.PowerPointInfo"/>
  </ds:schemaRefs>
</ds:datastoreItem>
</file>

<file path=customXml/itemProps301.xml><?xml version="1.0" encoding="utf-8"?>
<ds:datastoreItem xmlns:ds="http://schemas.openxmlformats.org/officeDocument/2006/customXml" ds:itemID="{EF30F71E-43B3-435C-9A55-253A5A8ACE6C}">
  <ds:schemaRefs>
    <ds:schemaRef ds:uri="ESRI.ArcGIS.Mapping.OfficeIntegration.PowerPointInfo"/>
  </ds:schemaRefs>
</ds:datastoreItem>
</file>

<file path=customXml/itemProps302.xml><?xml version="1.0" encoding="utf-8"?>
<ds:datastoreItem xmlns:ds="http://schemas.openxmlformats.org/officeDocument/2006/customXml" ds:itemID="{ACFC22BC-8B00-49CA-8C82-7B10AFA60FB6}">
  <ds:schemaRefs>
    <ds:schemaRef ds:uri="ESRI.ArcGIS.Mapping.OfficeIntegration.PowerPointInfo"/>
  </ds:schemaRefs>
</ds:datastoreItem>
</file>

<file path=customXml/itemProps303.xml><?xml version="1.0" encoding="utf-8"?>
<ds:datastoreItem xmlns:ds="http://schemas.openxmlformats.org/officeDocument/2006/customXml" ds:itemID="{86F7348D-505C-432A-B384-5F015E65591C}">
  <ds:schemaRefs>
    <ds:schemaRef ds:uri="ESRI.ArcGIS.Mapping.OfficeIntegration.PowerPointInfo"/>
  </ds:schemaRefs>
</ds:datastoreItem>
</file>

<file path=customXml/itemProps304.xml><?xml version="1.0" encoding="utf-8"?>
<ds:datastoreItem xmlns:ds="http://schemas.openxmlformats.org/officeDocument/2006/customXml" ds:itemID="{E597B87D-FAC9-42A1-8CB2-0AD6A264B4C1}">
  <ds:schemaRefs>
    <ds:schemaRef ds:uri="ESRI.ArcGIS.Mapping.OfficeIntegration.PowerPointInfo"/>
  </ds:schemaRefs>
</ds:datastoreItem>
</file>

<file path=customXml/itemProps305.xml><?xml version="1.0" encoding="utf-8"?>
<ds:datastoreItem xmlns:ds="http://schemas.openxmlformats.org/officeDocument/2006/customXml" ds:itemID="{6183D849-C453-4F03-8B97-4FFD68FBC5D5}">
  <ds:schemaRefs>
    <ds:schemaRef ds:uri="ESRI.ArcGIS.Mapping.OfficeIntegration.PowerPointInfo"/>
  </ds:schemaRefs>
</ds:datastoreItem>
</file>

<file path=customXml/itemProps306.xml><?xml version="1.0" encoding="utf-8"?>
<ds:datastoreItem xmlns:ds="http://schemas.openxmlformats.org/officeDocument/2006/customXml" ds:itemID="{915A3175-5251-4561-AA47-66A94F2CD0D9}">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
  <TotalTime>68990</TotalTime>
  <Words>1071</Words>
  <Application>Microsoft Office PowerPoint</Application>
  <PresentationFormat>On-screen Show (16:9)</PresentationFormat>
  <Paragraphs>88</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Symbol</vt:lpstr>
      <vt:lpstr>Tahoma</vt:lpstr>
      <vt:lpstr>Times New Roman</vt:lpstr>
      <vt:lpstr>Office Theme</vt:lpstr>
      <vt:lpstr>PFAS Background and Action Plan </vt:lpstr>
      <vt:lpstr>Background</vt:lpstr>
      <vt:lpstr>Background</vt:lpstr>
      <vt:lpstr>Action Plan Background</vt:lpstr>
      <vt:lpstr>Highlighted Actions</vt:lpstr>
      <vt:lpstr>Highlighted Actions</vt:lpstr>
      <vt:lpstr>Highlighted Actions</vt:lpstr>
      <vt:lpstr>Highlighted Actions</vt:lpstr>
      <vt:lpstr>Highlighted Actions</vt:lpstr>
      <vt:lpstr>Highlighted Actions</vt:lpstr>
      <vt:lpstr>Highlighted Actions</vt:lpstr>
      <vt:lpstr>Highlighted Actions</vt:lpstr>
      <vt:lpstr>Collaboration</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LMD</dc:creator>
  <cp:lastModifiedBy>jgroat@wswc.utah.gov</cp:lastModifiedBy>
  <cp:revision>399</cp:revision>
  <cp:lastPrinted>2019-10-21T15:27:04Z</cp:lastPrinted>
  <dcterms:created xsi:type="dcterms:W3CDTF">2017-03-28T19:12:17Z</dcterms:created>
  <dcterms:modified xsi:type="dcterms:W3CDTF">2020-06-11T16:40:53Z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0x010100429530311597BF45AF6E45612899025B</vt:lpwstr>
  </property>
</Properties>
</file>